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76" r:id="rId2"/>
    <p:sldId id="257" r:id="rId3"/>
    <p:sldId id="258" r:id="rId4"/>
    <p:sldId id="273" r:id="rId5"/>
    <p:sldId id="274" r:id="rId6"/>
    <p:sldId id="272" r:id="rId7"/>
    <p:sldId id="271" r:id="rId8"/>
    <p:sldId id="275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8" r:id="rId21"/>
    <p:sldId id="277" r:id="rId2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3B345-F337-4F4D-8664-312938A14864}" v="315" dt="2022-01-22T11:40:30.727"/>
    <p1510:client id="{88755950-834D-41D8-8F1E-D5C973A3B459}" v="106" dt="2022-01-22T14:28:08.042"/>
    <p1510:client id="{9D4650E7-073D-426E-BD5E-EB4B641F5ABF}" v="126" dt="2022-01-24T06:53:14.283"/>
    <p1510:client id="{DA180A34-AE13-4C48-AD1A-AF2426B7DD7A}" v="97" dt="2022-01-23T11:10:40.015"/>
    <p1510:client id="{DB5DC111-1F32-4C8D-9610-BCA91518ADC7}" v="46" dt="2022-01-23T12:39:56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7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00E27-6609-4BC9-94CE-BC73E12F7C1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4F89FC-984A-4411-96DF-86C9E70FC6D5}">
      <dgm:prSet/>
      <dgm:spPr/>
      <dgm:t>
        <a:bodyPr/>
        <a:lstStyle/>
        <a:p>
          <a:r>
            <a:rPr lang="ar-SA"/>
            <a:t>Event Management system is manual and only accessible from staff.</a:t>
          </a:r>
          <a:endParaRPr lang="en-US"/>
        </a:p>
      </dgm:t>
    </dgm:pt>
    <dgm:pt modelId="{86954DF3-A066-4C1F-889E-B77486DAB831}" type="parTrans" cxnId="{192ACA40-7AD3-4191-8A6F-604B21F11187}">
      <dgm:prSet/>
      <dgm:spPr/>
      <dgm:t>
        <a:bodyPr/>
        <a:lstStyle/>
        <a:p>
          <a:endParaRPr lang="en-US"/>
        </a:p>
      </dgm:t>
    </dgm:pt>
    <dgm:pt modelId="{E540A094-7CBD-4D11-A6F3-0E50333E2F6B}" type="sibTrans" cxnId="{192ACA40-7AD3-4191-8A6F-604B21F11187}">
      <dgm:prSet/>
      <dgm:spPr/>
      <dgm:t>
        <a:bodyPr/>
        <a:lstStyle/>
        <a:p>
          <a:endParaRPr lang="en-US"/>
        </a:p>
      </dgm:t>
    </dgm:pt>
    <dgm:pt modelId="{CE29FE64-2F1B-4047-8C17-C63C054DFC88}">
      <dgm:prSet/>
      <dgm:spPr/>
      <dgm:t>
        <a:bodyPr/>
        <a:lstStyle/>
        <a:p>
          <a:r>
            <a:rPr lang="ar-SA"/>
            <a:t>The user has to go to the company offices in order to schedule, book and organize an event such as Arts, Sports, cinema.</a:t>
          </a:r>
          <a:endParaRPr lang="en-US"/>
        </a:p>
      </dgm:t>
    </dgm:pt>
    <dgm:pt modelId="{7E7396A4-648B-4E38-BBEE-E7A47E90B9F8}" type="parTrans" cxnId="{085262B1-A1F8-4C9D-B133-7CF59262316A}">
      <dgm:prSet/>
      <dgm:spPr/>
      <dgm:t>
        <a:bodyPr/>
        <a:lstStyle/>
        <a:p>
          <a:endParaRPr lang="en-US"/>
        </a:p>
      </dgm:t>
    </dgm:pt>
    <dgm:pt modelId="{F33B3E39-0B0C-443B-A27B-29F15AA8B0D3}" type="sibTrans" cxnId="{085262B1-A1F8-4C9D-B133-7CF59262316A}">
      <dgm:prSet/>
      <dgm:spPr/>
      <dgm:t>
        <a:bodyPr/>
        <a:lstStyle/>
        <a:p>
          <a:endParaRPr lang="en-US"/>
        </a:p>
      </dgm:t>
    </dgm:pt>
    <dgm:pt modelId="{0111C092-04ED-49FD-8F52-89B4BAF16A04}">
      <dgm:prSet/>
      <dgm:spPr/>
      <dgm:t>
        <a:bodyPr/>
        <a:lstStyle/>
        <a:p>
          <a:r>
            <a:rPr lang="ar-SA"/>
            <a:t>It takes lots of time to user because they have to search such event organizer and contact them individually .</a:t>
          </a:r>
          <a:endParaRPr lang="en-US"/>
        </a:p>
      </dgm:t>
    </dgm:pt>
    <dgm:pt modelId="{85BE97F8-3926-4587-A24E-EAC4FFC3F859}" type="parTrans" cxnId="{856F2D20-A879-4B8A-BDD8-A691CEC1C5B8}">
      <dgm:prSet/>
      <dgm:spPr/>
      <dgm:t>
        <a:bodyPr/>
        <a:lstStyle/>
        <a:p>
          <a:endParaRPr lang="en-US"/>
        </a:p>
      </dgm:t>
    </dgm:pt>
    <dgm:pt modelId="{7242D3EC-918E-45D7-BFF7-0B7940A88045}" type="sibTrans" cxnId="{856F2D20-A879-4B8A-BDD8-A691CEC1C5B8}">
      <dgm:prSet/>
      <dgm:spPr/>
      <dgm:t>
        <a:bodyPr/>
        <a:lstStyle/>
        <a:p>
          <a:endParaRPr lang="en-US"/>
        </a:p>
      </dgm:t>
    </dgm:pt>
    <dgm:pt modelId="{358F0A53-6521-477E-906A-3C6F3CB3ECAA}">
      <dgm:prSet/>
      <dgm:spPr/>
      <dgm:t>
        <a:bodyPr/>
        <a:lstStyle/>
        <a:p>
          <a:r>
            <a:rPr lang="ar-SA"/>
            <a:t>It causes crowding of companies for users to come to book.</a:t>
          </a:r>
          <a:endParaRPr lang="en-US"/>
        </a:p>
      </dgm:t>
    </dgm:pt>
    <dgm:pt modelId="{D4D3A3F4-DA54-455F-B0DB-F56FAEFC24AA}" type="parTrans" cxnId="{F5BB0D2F-7260-45B6-8E46-5F21AD73846D}">
      <dgm:prSet/>
      <dgm:spPr/>
      <dgm:t>
        <a:bodyPr/>
        <a:lstStyle/>
        <a:p>
          <a:endParaRPr lang="en-US"/>
        </a:p>
      </dgm:t>
    </dgm:pt>
    <dgm:pt modelId="{914D9405-D8C1-4298-9FA9-D415AEF7C16F}" type="sibTrans" cxnId="{F5BB0D2F-7260-45B6-8E46-5F21AD73846D}">
      <dgm:prSet/>
      <dgm:spPr/>
      <dgm:t>
        <a:bodyPr/>
        <a:lstStyle/>
        <a:p>
          <a:endParaRPr lang="en-US"/>
        </a:p>
      </dgm:t>
    </dgm:pt>
    <dgm:pt modelId="{9C7D28D1-72DB-4D02-BE59-E2F08F852ADB}" type="pres">
      <dgm:prSet presAssocID="{16400E27-6609-4BC9-94CE-BC73E12F7C1F}" presName="linear" presStyleCnt="0">
        <dgm:presLayoutVars>
          <dgm:animLvl val="lvl"/>
          <dgm:resizeHandles val="exact"/>
        </dgm:presLayoutVars>
      </dgm:prSet>
      <dgm:spPr/>
    </dgm:pt>
    <dgm:pt modelId="{B647E836-49DE-41B3-B489-68D7B500616B}" type="pres">
      <dgm:prSet presAssocID="{2F4F89FC-984A-4411-96DF-86C9E70FC6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7B0D508-F0AA-42A7-8445-97D0BDEBEDF8}" type="pres">
      <dgm:prSet presAssocID="{E540A094-7CBD-4D11-A6F3-0E50333E2F6B}" presName="spacer" presStyleCnt="0"/>
      <dgm:spPr/>
    </dgm:pt>
    <dgm:pt modelId="{397C14E2-913D-4255-B785-B5F8DA92CD86}" type="pres">
      <dgm:prSet presAssocID="{CE29FE64-2F1B-4047-8C17-C63C054DFC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480EC1-EA66-42F9-B003-2A8AE25ADB04}" type="pres">
      <dgm:prSet presAssocID="{F33B3E39-0B0C-443B-A27B-29F15AA8B0D3}" presName="spacer" presStyleCnt="0"/>
      <dgm:spPr/>
    </dgm:pt>
    <dgm:pt modelId="{6A90EE73-8B3B-49D7-8CB1-8FD6F9B81EFD}" type="pres">
      <dgm:prSet presAssocID="{0111C092-04ED-49FD-8F52-89B4BAF16A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90288A-F05B-44DE-9332-92DB4597043A}" type="pres">
      <dgm:prSet presAssocID="{7242D3EC-918E-45D7-BFF7-0B7940A88045}" presName="spacer" presStyleCnt="0"/>
      <dgm:spPr/>
    </dgm:pt>
    <dgm:pt modelId="{5EA9E50D-D0D8-4FFB-B11A-C890C10B4967}" type="pres">
      <dgm:prSet presAssocID="{358F0A53-6521-477E-906A-3C6F3CB3EC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F2D20-A879-4B8A-BDD8-A691CEC1C5B8}" srcId="{16400E27-6609-4BC9-94CE-BC73E12F7C1F}" destId="{0111C092-04ED-49FD-8F52-89B4BAF16A04}" srcOrd="2" destOrd="0" parTransId="{85BE97F8-3926-4587-A24E-EAC4FFC3F859}" sibTransId="{7242D3EC-918E-45D7-BFF7-0B7940A88045}"/>
    <dgm:cxn modelId="{F5BB0D2F-7260-45B6-8E46-5F21AD73846D}" srcId="{16400E27-6609-4BC9-94CE-BC73E12F7C1F}" destId="{358F0A53-6521-477E-906A-3C6F3CB3ECAA}" srcOrd="3" destOrd="0" parTransId="{D4D3A3F4-DA54-455F-B0DB-F56FAEFC24AA}" sibTransId="{914D9405-D8C1-4298-9FA9-D415AEF7C16F}"/>
    <dgm:cxn modelId="{596EEA3E-DF40-4125-9EA6-B633A9F35FDC}" type="presOf" srcId="{CE29FE64-2F1B-4047-8C17-C63C054DFC88}" destId="{397C14E2-913D-4255-B785-B5F8DA92CD86}" srcOrd="0" destOrd="0" presId="urn:microsoft.com/office/officeart/2005/8/layout/vList2"/>
    <dgm:cxn modelId="{192ACA40-7AD3-4191-8A6F-604B21F11187}" srcId="{16400E27-6609-4BC9-94CE-BC73E12F7C1F}" destId="{2F4F89FC-984A-4411-96DF-86C9E70FC6D5}" srcOrd="0" destOrd="0" parTransId="{86954DF3-A066-4C1F-889E-B77486DAB831}" sibTransId="{E540A094-7CBD-4D11-A6F3-0E50333E2F6B}"/>
    <dgm:cxn modelId="{BA7BC667-AD1E-4270-8573-860B28A2AC39}" type="presOf" srcId="{358F0A53-6521-477E-906A-3C6F3CB3ECAA}" destId="{5EA9E50D-D0D8-4FFB-B11A-C890C10B4967}" srcOrd="0" destOrd="0" presId="urn:microsoft.com/office/officeart/2005/8/layout/vList2"/>
    <dgm:cxn modelId="{085262B1-A1F8-4C9D-B133-7CF59262316A}" srcId="{16400E27-6609-4BC9-94CE-BC73E12F7C1F}" destId="{CE29FE64-2F1B-4047-8C17-C63C054DFC88}" srcOrd="1" destOrd="0" parTransId="{7E7396A4-648B-4E38-BBEE-E7A47E90B9F8}" sibTransId="{F33B3E39-0B0C-443B-A27B-29F15AA8B0D3}"/>
    <dgm:cxn modelId="{07D1C0EB-1D34-4CE6-A774-29AB32ACBC0E}" type="presOf" srcId="{0111C092-04ED-49FD-8F52-89B4BAF16A04}" destId="{6A90EE73-8B3B-49D7-8CB1-8FD6F9B81EFD}" srcOrd="0" destOrd="0" presId="urn:microsoft.com/office/officeart/2005/8/layout/vList2"/>
    <dgm:cxn modelId="{3A9202EE-EADC-4AAC-81A6-B2B893A6DBEC}" type="presOf" srcId="{2F4F89FC-984A-4411-96DF-86C9E70FC6D5}" destId="{B647E836-49DE-41B3-B489-68D7B500616B}" srcOrd="0" destOrd="0" presId="urn:microsoft.com/office/officeart/2005/8/layout/vList2"/>
    <dgm:cxn modelId="{C5292AF2-1BA5-43CB-9B6D-51A64AF74B26}" type="presOf" srcId="{16400E27-6609-4BC9-94CE-BC73E12F7C1F}" destId="{9C7D28D1-72DB-4D02-BE59-E2F08F852ADB}" srcOrd="0" destOrd="0" presId="urn:microsoft.com/office/officeart/2005/8/layout/vList2"/>
    <dgm:cxn modelId="{AD5C9AB0-ADCD-4A40-9643-D89C5FDC03F0}" type="presParOf" srcId="{9C7D28D1-72DB-4D02-BE59-E2F08F852ADB}" destId="{B647E836-49DE-41B3-B489-68D7B500616B}" srcOrd="0" destOrd="0" presId="urn:microsoft.com/office/officeart/2005/8/layout/vList2"/>
    <dgm:cxn modelId="{F228DFF1-C0FB-48F8-964A-0449BA713E15}" type="presParOf" srcId="{9C7D28D1-72DB-4D02-BE59-E2F08F852ADB}" destId="{B7B0D508-F0AA-42A7-8445-97D0BDEBEDF8}" srcOrd="1" destOrd="0" presId="urn:microsoft.com/office/officeart/2005/8/layout/vList2"/>
    <dgm:cxn modelId="{E52D9C69-A12E-4B2C-A02C-43450924CF17}" type="presParOf" srcId="{9C7D28D1-72DB-4D02-BE59-E2F08F852ADB}" destId="{397C14E2-913D-4255-B785-B5F8DA92CD86}" srcOrd="2" destOrd="0" presId="urn:microsoft.com/office/officeart/2005/8/layout/vList2"/>
    <dgm:cxn modelId="{50F17EC8-6509-4E34-A770-F0121CA29180}" type="presParOf" srcId="{9C7D28D1-72DB-4D02-BE59-E2F08F852ADB}" destId="{13480EC1-EA66-42F9-B003-2A8AE25ADB04}" srcOrd="3" destOrd="0" presId="urn:microsoft.com/office/officeart/2005/8/layout/vList2"/>
    <dgm:cxn modelId="{B7F5CB4C-FA7E-4B61-BD1F-6D480886D9D9}" type="presParOf" srcId="{9C7D28D1-72DB-4D02-BE59-E2F08F852ADB}" destId="{6A90EE73-8B3B-49D7-8CB1-8FD6F9B81EFD}" srcOrd="4" destOrd="0" presId="urn:microsoft.com/office/officeart/2005/8/layout/vList2"/>
    <dgm:cxn modelId="{9E546AA8-AAC4-4347-815F-8EBC2F582B65}" type="presParOf" srcId="{9C7D28D1-72DB-4D02-BE59-E2F08F852ADB}" destId="{3A90288A-F05B-44DE-9332-92DB4597043A}" srcOrd="5" destOrd="0" presId="urn:microsoft.com/office/officeart/2005/8/layout/vList2"/>
    <dgm:cxn modelId="{EEE7C69F-33A8-46B0-82ED-08263116B299}" type="presParOf" srcId="{9C7D28D1-72DB-4D02-BE59-E2F08F852ADB}" destId="{5EA9E50D-D0D8-4FFB-B11A-C890C10B496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CDBDBE-5EB7-4A8A-A260-6149E78405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3DED85-9C01-4C55-9C6B-093D53F4A6FE}">
      <dgm:prSet/>
      <dgm:spPr/>
      <dgm:t>
        <a:bodyPr/>
        <a:lstStyle/>
        <a:p>
          <a:r>
            <a:rPr lang="ar-SA"/>
            <a:t>The back was created using MySQL and Java Spring.</a:t>
          </a:r>
          <a:endParaRPr lang="en-US"/>
        </a:p>
      </dgm:t>
    </dgm:pt>
    <dgm:pt modelId="{F93FD795-D84D-4E8B-AD18-7727E24C2AF9}" type="parTrans" cxnId="{E642F56F-3AC5-4C13-86AA-51F37E084FB3}">
      <dgm:prSet/>
      <dgm:spPr/>
      <dgm:t>
        <a:bodyPr/>
        <a:lstStyle/>
        <a:p>
          <a:endParaRPr lang="en-US"/>
        </a:p>
      </dgm:t>
    </dgm:pt>
    <dgm:pt modelId="{64BD3B04-6224-4DB4-9FCB-21FC2EA7CF4D}" type="sibTrans" cxnId="{E642F56F-3AC5-4C13-86AA-51F37E084FB3}">
      <dgm:prSet/>
      <dgm:spPr/>
      <dgm:t>
        <a:bodyPr/>
        <a:lstStyle/>
        <a:p>
          <a:endParaRPr lang="en-US"/>
        </a:p>
      </dgm:t>
    </dgm:pt>
    <dgm:pt modelId="{DAAD5A59-832F-4B96-B421-58A47BEB2A43}">
      <dgm:prSet/>
      <dgm:spPr/>
      <dgm:t>
        <a:bodyPr/>
        <a:lstStyle/>
        <a:p>
          <a:r>
            <a:rPr lang="ar-SA"/>
            <a:t>The front was created using React JavaScript and HTML and styled using CSS.</a:t>
          </a:r>
          <a:endParaRPr lang="en-US"/>
        </a:p>
      </dgm:t>
    </dgm:pt>
    <dgm:pt modelId="{C4CE9959-44F6-41CF-83BF-D5E17B31DD2F}" type="parTrans" cxnId="{CEA62707-27CA-4666-8934-408A45422388}">
      <dgm:prSet/>
      <dgm:spPr/>
      <dgm:t>
        <a:bodyPr/>
        <a:lstStyle/>
        <a:p>
          <a:endParaRPr lang="en-US"/>
        </a:p>
      </dgm:t>
    </dgm:pt>
    <dgm:pt modelId="{8083C95C-33E0-4781-B4A1-E3B6B7A902A6}" type="sibTrans" cxnId="{CEA62707-27CA-4666-8934-408A45422388}">
      <dgm:prSet/>
      <dgm:spPr/>
      <dgm:t>
        <a:bodyPr/>
        <a:lstStyle/>
        <a:p>
          <a:endParaRPr lang="en-US"/>
        </a:p>
      </dgm:t>
    </dgm:pt>
    <dgm:pt modelId="{063577CE-E543-4F78-9B2C-B7F13FC49388}" type="pres">
      <dgm:prSet presAssocID="{72CDBDBE-5EB7-4A8A-A260-6149E78405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8B4C00-C9BD-46FF-A535-A6DEAA12F181}" type="pres">
      <dgm:prSet presAssocID="{8F3DED85-9C01-4C55-9C6B-093D53F4A6FE}" presName="hierRoot1" presStyleCnt="0"/>
      <dgm:spPr/>
    </dgm:pt>
    <dgm:pt modelId="{9A73F5EC-4471-4589-99D0-F4255C172C53}" type="pres">
      <dgm:prSet presAssocID="{8F3DED85-9C01-4C55-9C6B-093D53F4A6FE}" presName="composite" presStyleCnt="0"/>
      <dgm:spPr/>
    </dgm:pt>
    <dgm:pt modelId="{E76BD4DE-1D70-46DE-9FCE-6B604C2EECB7}" type="pres">
      <dgm:prSet presAssocID="{8F3DED85-9C01-4C55-9C6B-093D53F4A6FE}" presName="background" presStyleLbl="node0" presStyleIdx="0" presStyleCnt="2"/>
      <dgm:spPr/>
    </dgm:pt>
    <dgm:pt modelId="{7E5EB175-E39C-4D66-AA85-7397276F2E89}" type="pres">
      <dgm:prSet presAssocID="{8F3DED85-9C01-4C55-9C6B-093D53F4A6FE}" presName="text" presStyleLbl="fgAcc0" presStyleIdx="0" presStyleCnt="2">
        <dgm:presLayoutVars>
          <dgm:chPref val="3"/>
        </dgm:presLayoutVars>
      </dgm:prSet>
      <dgm:spPr/>
    </dgm:pt>
    <dgm:pt modelId="{F592D8C5-2DA1-4956-9039-C2DF0A43CCC9}" type="pres">
      <dgm:prSet presAssocID="{8F3DED85-9C01-4C55-9C6B-093D53F4A6FE}" presName="hierChild2" presStyleCnt="0"/>
      <dgm:spPr/>
    </dgm:pt>
    <dgm:pt modelId="{59B45963-A06E-4BE5-B972-255758FEA903}" type="pres">
      <dgm:prSet presAssocID="{DAAD5A59-832F-4B96-B421-58A47BEB2A43}" presName="hierRoot1" presStyleCnt="0"/>
      <dgm:spPr/>
    </dgm:pt>
    <dgm:pt modelId="{31709C77-E645-4F0C-9EA9-75587F984338}" type="pres">
      <dgm:prSet presAssocID="{DAAD5A59-832F-4B96-B421-58A47BEB2A43}" presName="composite" presStyleCnt="0"/>
      <dgm:spPr/>
    </dgm:pt>
    <dgm:pt modelId="{8A552DCA-2045-4E46-8974-C80D1116B62F}" type="pres">
      <dgm:prSet presAssocID="{DAAD5A59-832F-4B96-B421-58A47BEB2A43}" presName="background" presStyleLbl="node0" presStyleIdx="1" presStyleCnt="2"/>
      <dgm:spPr/>
    </dgm:pt>
    <dgm:pt modelId="{DF43A527-F607-497C-B7EE-69C2F41ACE4B}" type="pres">
      <dgm:prSet presAssocID="{DAAD5A59-832F-4B96-B421-58A47BEB2A43}" presName="text" presStyleLbl="fgAcc0" presStyleIdx="1" presStyleCnt="2">
        <dgm:presLayoutVars>
          <dgm:chPref val="3"/>
        </dgm:presLayoutVars>
      </dgm:prSet>
      <dgm:spPr/>
    </dgm:pt>
    <dgm:pt modelId="{41733AB7-F881-4D0D-8374-597B17E0A1AB}" type="pres">
      <dgm:prSet presAssocID="{DAAD5A59-832F-4B96-B421-58A47BEB2A43}" presName="hierChild2" presStyleCnt="0"/>
      <dgm:spPr/>
    </dgm:pt>
  </dgm:ptLst>
  <dgm:cxnLst>
    <dgm:cxn modelId="{CEA62707-27CA-4666-8934-408A45422388}" srcId="{72CDBDBE-5EB7-4A8A-A260-6149E7840598}" destId="{DAAD5A59-832F-4B96-B421-58A47BEB2A43}" srcOrd="1" destOrd="0" parTransId="{C4CE9959-44F6-41CF-83BF-D5E17B31DD2F}" sibTransId="{8083C95C-33E0-4781-B4A1-E3B6B7A902A6}"/>
    <dgm:cxn modelId="{E642F56F-3AC5-4C13-86AA-51F37E084FB3}" srcId="{72CDBDBE-5EB7-4A8A-A260-6149E7840598}" destId="{8F3DED85-9C01-4C55-9C6B-093D53F4A6FE}" srcOrd="0" destOrd="0" parTransId="{F93FD795-D84D-4E8B-AD18-7727E24C2AF9}" sibTransId="{64BD3B04-6224-4DB4-9FCB-21FC2EA7CF4D}"/>
    <dgm:cxn modelId="{9C7F967E-AC09-40A7-BDB1-D743265BF91B}" type="presOf" srcId="{8F3DED85-9C01-4C55-9C6B-093D53F4A6FE}" destId="{7E5EB175-E39C-4D66-AA85-7397276F2E89}" srcOrd="0" destOrd="0" presId="urn:microsoft.com/office/officeart/2005/8/layout/hierarchy1"/>
    <dgm:cxn modelId="{D555EAA1-A69C-4B4C-83E2-483168E2730C}" type="presOf" srcId="{DAAD5A59-832F-4B96-B421-58A47BEB2A43}" destId="{DF43A527-F607-497C-B7EE-69C2F41ACE4B}" srcOrd="0" destOrd="0" presId="urn:microsoft.com/office/officeart/2005/8/layout/hierarchy1"/>
    <dgm:cxn modelId="{8D0EB9A4-B51C-4459-B44E-051F4D2AD32A}" type="presOf" srcId="{72CDBDBE-5EB7-4A8A-A260-6149E7840598}" destId="{063577CE-E543-4F78-9B2C-B7F13FC49388}" srcOrd="0" destOrd="0" presId="urn:microsoft.com/office/officeart/2005/8/layout/hierarchy1"/>
    <dgm:cxn modelId="{D14B94F2-5C11-4A09-9955-A40951EEC9DD}" type="presParOf" srcId="{063577CE-E543-4F78-9B2C-B7F13FC49388}" destId="{458B4C00-C9BD-46FF-A535-A6DEAA12F181}" srcOrd="0" destOrd="0" presId="urn:microsoft.com/office/officeart/2005/8/layout/hierarchy1"/>
    <dgm:cxn modelId="{9BBB055E-7A38-4DD2-9B00-777AB066490C}" type="presParOf" srcId="{458B4C00-C9BD-46FF-A535-A6DEAA12F181}" destId="{9A73F5EC-4471-4589-99D0-F4255C172C53}" srcOrd="0" destOrd="0" presId="urn:microsoft.com/office/officeart/2005/8/layout/hierarchy1"/>
    <dgm:cxn modelId="{5C323B56-1D1C-4780-8A85-50C6672C490E}" type="presParOf" srcId="{9A73F5EC-4471-4589-99D0-F4255C172C53}" destId="{E76BD4DE-1D70-46DE-9FCE-6B604C2EECB7}" srcOrd="0" destOrd="0" presId="urn:microsoft.com/office/officeart/2005/8/layout/hierarchy1"/>
    <dgm:cxn modelId="{6EC63540-9E71-4E88-87DA-3915E122FF24}" type="presParOf" srcId="{9A73F5EC-4471-4589-99D0-F4255C172C53}" destId="{7E5EB175-E39C-4D66-AA85-7397276F2E89}" srcOrd="1" destOrd="0" presId="urn:microsoft.com/office/officeart/2005/8/layout/hierarchy1"/>
    <dgm:cxn modelId="{D312BAC0-6ADC-44BA-9B24-B52F65FD72D4}" type="presParOf" srcId="{458B4C00-C9BD-46FF-A535-A6DEAA12F181}" destId="{F592D8C5-2DA1-4956-9039-C2DF0A43CCC9}" srcOrd="1" destOrd="0" presId="urn:microsoft.com/office/officeart/2005/8/layout/hierarchy1"/>
    <dgm:cxn modelId="{FBA68FD4-2982-4F5A-999D-305EE9E09BD7}" type="presParOf" srcId="{063577CE-E543-4F78-9B2C-B7F13FC49388}" destId="{59B45963-A06E-4BE5-B972-255758FEA903}" srcOrd="1" destOrd="0" presId="urn:microsoft.com/office/officeart/2005/8/layout/hierarchy1"/>
    <dgm:cxn modelId="{35F74939-C481-4F53-BB96-C1A499FD3E04}" type="presParOf" srcId="{59B45963-A06E-4BE5-B972-255758FEA903}" destId="{31709C77-E645-4F0C-9EA9-75587F984338}" srcOrd="0" destOrd="0" presId="urn:microsoft.com/office/officeart/2005/8/layout/hierarchy1"/>
    <dgm:cxn modelId="{6104C2FD-1C90-4A25-94E7-F45FFF3FC99C}" type="presParOf" srcId="{31709C77-E645-4F0C-9EA9-75587F984338}" destId="{8A552DCA-2045-4E46-8974-C80D1116B62F}" srcOrd="0" destOrd="0" presId="urn:microsoft.com/office/officeart/2005/8/layout/hierarchy1"/>
    <dgm:cxn modelId="{B4261933-D91D-453F-AEFA-B9939F7B5A8B}" type="presParOf" srcId="{31709C77-E645-4F0C-9EA9-75587F984338}" destId="{DF43A527-F607-497C-B7EE-69C2F41ACE4B}" srcOrd="1" destOrd="0" presId="urn:microsoft.com/office/officeart/2005/8/layout/hierarchy1"/>
    <dgm:cxn modelId="{9F95E589-275F-493F-84D4-D412A313F52D}" type="presParOf" srcId="{59B45963-A06E-4BE5-B972-255758FEA903}" destId="{41733AB7-F881-4D0D-8374-597B17E0A1A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3696CB-D95F-4E89-A840-1000C48681D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E292562-162A-40CD-89F8-129524D72AC1}">
      <dgm:prSet/>
      <dgm:spPr/>
      <dgm:t>
        <a:bodyPr/>
        <a:lstStyle/>
        <a:p>
          <a:r>
            <a:rPr lang="ar-SA" dirty="0" err="1"/>
            <a:t>What</a:t>
          </a:r>
          <a:r>
            <a:rPr lang="ar-SA" dirty="0"/>
            <a:t> </a:t>
          </a:r>
          <a:r>
            <a:rPr lang="ar-SA" dirty="0" err="1"/>
            <a:t>was</a:t>
          </a:r>
          <a:r>
            <a:rPr lang="ar-SA" dirty="0"/>
            <a:t> </a:t>
          </a:r>
          <a:r>
            <a:rPr lang="ar-SA" dirty="0" err="1"/>
            <a:t>the</a:t>
          </a:r>
          <a:r>
            <a:rPr lang="ar-SA" dirty="0"/>
            <a:t> </a:t>
          </a:r>
          <a:r>
            <a:rPr lang="ar-SA" dirty="0" err="1"/>
            <a:t>most</a:t>
          </a:r>
          <a:r>
            <a:rPr lang="ar-SA" dirty="0"/>
            <a:t> </a:t>
          </a:r>
          <a:r>
            <a:rPr lang="ar-SA" dirty="0" err="1"/>
            <a:t>difficult</a:t>
          </a:r>
          <a:r>
            <a:rPr lang="ar-SA" dirty="0"/>
            <a:t> </a:t>
          </a:r>
          <a:r>
            <a:rPr lang="ar-SA" dirty="0" err="1"/>
            <a:t>part</a:t>
          </a:r>
          <a:r>
            <a:rPr lang="ar-SA" dirty="0"/>
            <a:t> </a:t>
          </a:r>
          <a:r>
            <a:rPr lang="ar-SA" dirty="0" err="1"/>
            <a:t>of</a:t>
          </a:r>
          <a:r>
            <a:rPr lang="ar-SA" dirty="0"/>
            <a:t> </a:t>
          </a:r>
          <a:r>
            <a:rPr lang="ar-SA" dirty="0" err="1"/>
            <a:t>the</a:t>
          </a:r>
          <a:r>
            <a:rPr lang="ar-SA" dirty="0"/>
            <a:t> </a:t>
          </a:r>
          <a:r>
            <a:rPr lang="ar-SA" dirty="0" err="1"/>
            <a:t>project</a:t>
          </a:r>
          <a:r>
            <a:rPr lang="ar-SA" dirty="0">
              <a:latin typeface="Walbaum Display"/>
            </a:rPr>
            <a:t>?</a:t>
          </a:r>
          <a:endParaRPr lang="en-US" dirty="0"/>
        </a:p>
      </dgm:t>
    </dgm:pt>
    <dgm:pt modelId="{F508F536-9E37-4937-BB09-E91B2C59ED99}" type="parTrans" cxnId="{F29578DE-5369-43D7-BED2-55A9898EFB96}">
      <dgm:prSet/>
      <dgm:spPr/>
      <dgm:t>
        <a:bodyPr/>
        <a:lstStyle/>
        <a:p>
          <a:endParaRPr lang="en-US"/>
        </a:p>
      </dgm:t>
    </dgm:pt>
    <dgm:pt modelId="{E25BE553-2D0C-41AC-81F6-954F64F5868E}" type="sibTrans" cxnId="{F29578DE-5369-43D7-BED2-55A9898EFB96}">
      <dgm:prSet/>
      <dgm:spPr/>
      <dgm:t>
        <a:bodyPr/>
        <a:lstStyle/>
        <a:p>
          <a:endParaRPr lang="en-US"/>
        </a:p>
      </dgm:t>
    </dgm:pt>
    <dgm:pt modelId="{033E0CFC-99F0-4877-BC91-D7B4BF6ABF22}">
      <dgm:prSet/>
      <dgm:spPr/>
      <dgm:t>
        <a:bodyPr/>
        <a:lstStyle/>
        <a:p>
          <a:r>
            <a:rPr lang="ar-SA" dirty="0" err="1"/>
            <a:t>It</a:t>
          </a:r>
          <a:r>
            <a:rPr lang="ar-SA" dirty="0"/>
            <a:t> </a:t>
          </a:r>
          <a:r>
            <a:rPr lang="ar-SA" dirty="0" err="1"/>
            <a:t>is</a:t>
          </a:r>
          <a:r>
            <a:rPr lang="ar-SA" dirty="0"/>
            <a:t> </a:t>
          </a:r>
          <a:r>
            <a:rPr lang="ar-SA" dirty="0" err="1"/>
            <a:t>not</a:t>
          </a:r>
          <a:r>
            <a:rPr lang="ar-SA" dirty="0"/>
            <a:t> </a:t>
          </a:r>
          <a:r>
            <a:rPr lang="ar-SA" dirty="0" err="1"/>
            <a:t>difficult</a:t>
          </a:r>
          <a:r>
            <a:rPr lang="ar-SA" dirty="0"/>
            <a:t>, </a:t>
          </a:r>
          <a:r>
            <a:rPr lang="ar-SA" dirty="0" err="1"/>
            <a:t>but</a:t>
          </a:r>
          <a:r>
            <a:rPr lang="ar-SA" dirty="0"/>
            <a:t> </a:t>
          </a:r>
          <a:r>
            <a:rPr lang="ar-SA" dirty="0" err="1"/>
            <a:t>the</a:t>
          </a:r>
          <a:r>
            <a:rPr lang="ar-SA" dirty="0"/>
            <a:t> </a:t>
          </a:r>
          <a:r>
            <a:rPr lang="ar-SA" dirty="0" err="1"/>
            <a:t>front</a:t>
          </a:r>
          <a:r>
            <a:rPr lang="ar-SA" dirty="0"/>
            <a:t> </a:t>
          </a:r>
          <a:r>
            <a:rPr lang="ar-SA" dirty="0" err="1"/>
            <a:t>is</a:t>
          </a:r>
          <a:r>
            <a:rPr lang="ar-SA" dirty="0"/>
            <a:t> </a:t>
          </a:r>
          <a:r>
            <a:rPr lang="ar-SA" dirty="0" err="1"/>
            <a:t>more</a:t>
          </a:r>
          <a:r>
            <a:rPr lang="ar-SA" dirty="0"/>
            <a:t> </a:t>
          </a:r>
          <a:r>
            <a:rPr lang="ar-SA" dirty="0" err="1"/>
            <a:t>complicated</a:t>
          </a:r>
          <a:r>
            <a:rPr lang="ar-SA" dirty="0"/>
            <a:t> .</a:t>
          </a:r>
          <a:endParaRPr lang="en-US" dirty="0"/>
        </a:p>
      </dgm:t>
    </dgm:pt>
    <dgm:pt modelId="{6E6AF0C1-2C95-4D9B-9061-CD72F1A0C32F}" type="parTrans" cxnId="{87ACD4FF-4881-4D39-B46C-382D10079FEE}">
      <dgm:prSet/>
      <dgm:spPr/>
      <dgm:t>
        <a:bodyPr/>
        <a:lstStyle/>
        <a:p>
          <a:endParaRPr lang="en-US"/>
        </a:p>
      </dgm:t>
    </dgm:pt>
    <dgm:pt modelId="{61FE6D8F-D5A5-44BA-9F5B-58B6F4250EF0}" type="sibTrans" cxnId="{87ACD4FF-4881-4D39-B46C-382D10079FEE}">
      <dgm:prSet/>
      <dgm:spPr/>
      <dgm:t>
        <a:bodyPr/>
        <a:lstStyle/>
        <a:p>
          <a:endParaRPr lang="en-US"/>
        </a:p>
      </dgm:t>
    </dgm:pt>
    <dgm:pt modelId="{BBC0BF8D-A646-4283-BC1D-3D69A564ABFB}" type="pres">
      <dgm:prSet presAssocID="{233696CB-D95F-4E89-A840-1000C48681D3}" presName="outerComposite" presStyleCnt="0">
        <dgm:presLayoutVars>
          <dgm:chMax val="5"/>
          <dgm:dir/>
          <dgm:resizeHandles val="exact"/>
        </dgm:presLayoutVars>
      </dgm:prSet>
      <dgm:spPr/>
    </dgm:pt>
    <dgm:pt modelId="{7333E47B-70F9-458D-861C-BB52C2BFFC27}" type="pres">
      <dgm:prSet presAssocID="{233696CB-D95F-4E89-A840-1000C48681D3}" presName="dummyMaxCanvas" presStyleCnt="0">
        <dgm:presLayoutVars/>
      </dgm:prSet>
      <dgm:spPr/>
    </dgm:pt>
    <dgm:pt modelId="{59CD0064-02B3-4A91-BAB5-001BE824BBC6}" type="pres">
      <dgm:prSet presAssocID="{233696CB-D95F-4E89-A840-1000C48681D3}" presName="TwoNodes_1" presStyleLbl="node1" presStyleIdx="0" presStyleCnt="2">
        <dgm:presLayoutVars>
          <dgm:bulletEnabled val="1"/>
        </dgm:presLayoutVars>
      </dgm:prSet>
      <dgm:spPr/>
    </dgm:pt>
    <dgm:pt modelId="{C253BFA4-D773-4614-BC29-E97E5A1308B7}" type="pres">
      <dgm:prSet presAssocID="{233696CB-D95F-4E89-A840-1000C48681D3}" presName="TwoNodes_2" presStyleLbl="node1" presStyleIdx="1" presStyleCnt="2">
        <dgm:presLayoutVars>
          <dgm:bulletEnabled val="1"/>
        </dgm:presLayoutVars>
      </dgm:prSet>
      <dgm:spPr/>
    </dgm:pt>
    <dgm:pt modelId="{C602CAA4-FBBA-49F9-86F7-0D0BE653FAA1}" type="pres">
      <dgm:prSet presAssocID="{233696CB-D95F-4E89-A840-1000C48681D3}" presName="TwoConn_1-2" presStyleLbl="fgAccFollowNode1" presStyleIdx="0" presStyleCnt="1">
        <dgm:presLayoutVars>
          <dgm:bulletEnabled val="1"/>
        </dgm:presLayoutVars>
      </dgm:prSet>
      <dgm:spPr/>
    </dgm:pt>
    <dgm:pt modelId="{5E4DF093-4CF2-40B0-BAAD-950A6C4BFE84}" type="pres">
      <dgm:prSet presAssocID="{233696CB-D95F-4E89-A840-1000C48681D3}" presName="TwoNodes_1_text" presStyleLbl="node1" presStyleIdx="1" presStyleCnt="2">
        <dgm:presLayoutVars>
          <dgm:bulletEnabled val="1"/>
        </dgm:presLayoutVars>
      </dgm:prSet>
      <dgm:spPr/>
    </dgm:pt>
    <dgm:pt modelId="{66C8ECBF-1121-4F01-AC58-95AE3BB5A924}" type="pres">
      <dgm:prSet presAssocID="{233696CB-D95F-4E89-A840-1000C48681D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4113F102-CDF6-4E32-A87E-CD69E744839B}" type="presOf" srcId="{233696CB-D95F-4E89-A840-1000C48681D3}" destId="{BBC0BF8D-A646-4283-BC1D-3D69A564ABFB}" srcOrd="0" destOrd="0" presId="urn:microsoft.com/office/officeart/2005/8/layout/vProcess5"/>
    <dgm:cxn modelId="{4E3EB082-8864-4AEA-BC26-6678E6A51F71}" type="presOf" srcId="{E25BE553-2D0C-41AC-81F6-954F64F5868E}" destId="{C602CAA4-FBBA-49F9-86F7-0D0BE653FAA1}" srcOrd="0" destOrd="0" presId="urn:microsoft.com/office/officeart/2005/8/layout/vProcess5"/>
    <dgm:cxn modelId="{2D4FB78E-8ABB-47C7-AAF8-953A99315C50}" type="presOf" srcId="{4E292562-162A-40CD-89F8-129524D72AC1}" destId="{59CD0064-02B3-4A91-BAB5-001BE824BBC6}" srcOrd="0" destOrd="0" presId="urn:microsoft.com/office/officeart/2005/8/layout/vProcess5"/>
    <dgm:cxn modelId="{514D839E-1A80-4F76-A792-222A30C6457F}" type="presOf" srcId="{033E0CFC-99F0-4877-BC91-D7B4BF6ABF22}" destId="{66C8ECBF-1121-4F01-AC58-95AE3BB5A924}" srcOrd="1" destOrd="0" presId="urn:microsoft.com/office/officeart/2005/8/layout/vProcess5"/>
    <dgm:cxn modelId="{CF238EC4-96AC-4147-AC40-1F227497A445}" type="presOf" srcId="{033E0CFC-99F0-4877-BC91-D7B4BF6ABF22}" destId="{C253BFA4-D773-4614-BC29-E97E5A1308B7}" srcOrd="0" destOrd="0" presId="urn:microsoft.com/office/officeart/2005/8/layout/vProcess5"/>
    <dgm:cxn modelId="{FE4518D3-E9B7-4052-B9AC-AE6DD3FF3CC6}" type="presOf" srcId="{4E292562-162A-40CD-89F8-129524D72AC1}" destId="{5E4DF093-4CF2-40B0-BAAD-950A6C4BFE84}" srcOrd="1" destOrd="0" presId="urn:microsoft.com/office/officeart/2005/8/layout/vProcess5"/>
    <dgm:cxn modelId="{F29578DE-5369-43D7-BED2-55A9898EFB96}" srcId="{233696CB-D95F-4E89-A840-1000C48681D3}" destId="{4E292562-162A-40CD-89F8-129524D72AC1}" srcOrd="0" destOrd="0" parTransId="{F508F536-9E37-4937-BB09-E91B2C59ED99}" sibTransId="{E25BE553-2D0C-41AC-81F6-954F64F5868E}"/>
    <dgm:cxn modelId="{87ACD4FF-4881-4D39-B46C-382D10079FEE}" srcId="{233696CB-D95F-4E89-A840-1000C48681D3}" destId="{033E0CFC-99F0-4877-BC91-D7B4BF6ABF22}" srcOrd="1" destOrd="0" parTransId="{6E6AF0C1-2C95-4D9B-9061-CD72F1A0C32F}" sibTransId="{61FE6D8F-D5A5-44BA-9F5B-58B6F4250EF0}"/>
    <dgm:cxn modelId="{87EAC4DB-0BC5-48CF-B2C5-690856D61D3B}" type="presParOf" srcId="{BBC0BF8D-A646-4283-BC1D-3D69A564ABFB}" destId="{7333E47B-70F9-458D-861C-BB52C2BFFC27}" srcOrd="0" destOrd="0" presId="urn:microsoft.com/office/officeart/2005/8/layout/vProcess5"/>
    <dgm:cxn modelId="{121C0356-CA45-4048-90FA-9525ADCD6DE1}" type="presParOf" srcId="{BBC0BF8D-A646-4283-BC1D-3D69A564ABFB}" destId="{59CD0064-02B3-4A91-BAB5-001BE824BBC6}" srcOrd="1" destOrd="0" presId="urn:microsoft.com/office/officeart/2005/8/layout/vProcess5"/>
    <dgm:cxn modelId="{FD9E8B33-9EE1-411A-8885-B3C590FC5115}" type="presParOf" srcId="{BBC0BF8D-A646-4283-BC1D-3D69A564ABFB}" destId="{C253BFA4-D773-4614-BC29-E97E5A1308B7}" srcOrd="2" destOrd="0" presId="urn:microsoft.com/office/officeart/2005/8/layout/vProcess5"/>
    <dgm:cxn modelId="{94EEF468-ACC4-4CD3-9FC5-DB95BD59906A}" type="presParOf" srcId="{BBC0BF8D-A646-4283-BC1D-3D69A564ABFB}" destId="{C602CAA4-FBBA-49F9-86F7-0D0BE653FAA1}" srcOrd="3" destOrd="0" presId="urn:microsoft.com/office/officeart/2005/8/layout/vProcess5"/>
    <dgm:cxn modelId="{2A9D2F61-B81F-432F-BA53-B8CB66EEF838}" type="presParOf" srcId="{BBC0BF8D-A646-4283-BC1D-3D69A564ABFB}" destId="{5E4DF093-4CF2-40B0-BAAD-950A6C4BFE84}" srcOrd="4" destOrd="0" presId="urn:microsoft.com/office/officeart/2005/8/layout/vProcess5"/>
    <dgm:cxn modelId="{6D8C5DCF-B7EC-499B-9869-47C261A567B7}" type="presParOf" srcId="{BBC0BF8D-A646-4283-BC1D-3D69A564ABFB}" destId="{66C8ECBF-1121-4F01-AC58-95AE3BB5A924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E8D74A-474A-400E-B70B-A75F8BE066C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1FE52C-231B-43D4-9885-53C63CD4F703}">
      <dgm:prSet/>
      <dgm:spPr/>
      <dgm:t>
        <a:bodyPr/>
        <a:lstStyle/>
        <a:p>
          <a:r>
            <a:rPr lang="ar-SA"/>
            <a:t>What was your favorite part of the project?</a:t>
          </a:r>
          <a:endParaRPr lang="en-US"/>
        </a:p>
      </dgm:t>
    </dgm:pt>
    <dgm:pt modelId="{BC643F63-586E-4122-B2CF-8922794B17E9}" type="parTrans" cxnId="{777468E1-C42C-4268-8905-2F087E06063F}">
      <dgm:prSet/>
      <dgm:spPr/>
      <dgm:t>
        <a:bodyPr/>
        <a:lstStyle/>
        <a:p>
          <a:endParaRPr lang="en-US"/>
        </a:p>
      </dgm:t>
    </dgm:pt>
    <dgm:pt modelId="{3D61ADAF-7693-4A0F-9FF3-5CB694FED59F}" type="sibTrans" cxnId="{777468E1-C42C-4268-8905-2F087E06063F}">
      <dgm:prSet/>
      <dgm:spPr/>
      <dgm:t>
        <a:bodyPr/>
        <a:lstStyle/>
        <a:p>
          <a:endParaRPr lang="en-US"/>
        </a:p>
      </dgm:t>
    </dgm:pt>
    <dgm:pt modelId="{9268442D-812C-4EFB-9CAC-5C59D8528738}">
      <dgm:prSet/>
      <dgm:spPr/>
      <dgm:t>
        <a:bodyPr/>
        <a:lstStyle/>
        <a:p>
          <a:r>
            <a:rPr lang="ar-SA"/>
            <a:t>DB and creat tables</a:t>
          </a:r>
          <a:endParaRPr lang="en-US"/>
        </a:p>
      </dgm:t>
    </dgm:pt>
    <dgm:pt modelId="{EE0482F7-9384-4351-9B56-CF7AECC11D9A}" type="parTrans" cxnId="{9423A895-1C7C-4349-B291-7A48388AEF82}">
      <dgm:prSet/>
      <dgm:spPr/>
      <dgm:t>
        <a:bodyPr/>
        <a:lstStyle/>
        <a:p>
          <a:endParaRPr lang="en-US"/>
        </a:p>
      </dgm:t>
    </dgm:pt>
    <dgm:pt modelId="{3910A6BE-C732-44C3-B06E-9DB1972046E0}" type="sibTrans" cxnId="{9423A895-1C7C-4349-B291-7A48388AEF82}">
      <dgm:prSet/>
      <dgm:spPr/>
      <dgm:t>
        <a:bodyPr/>
        <a:lstStyle/>
        <a:p>
          <a:endParaRPr lang="en-US"/>
        </a:p>
      </dgm:t>
    </dgm:pt>
    <dgm:pt modelId="{4ADF04A3-E848-444A-8F8D-E8B9C7A3207F}" type="pres">
      <dgm:prSet presAssocID="{D9E8D74A-474A-400E-B70B-A75F8BE066C0}" presName="Name0" presStyleCnt="0">
        <dgm:presLayoutVars>
          <dgm:dir/>
          <dgm:resizeHandles val="exact"/>
        </dgm:presLayoutVars>
      </dgm:prSet>
      <dgm:spPr/>
    </dgm:pt>
    <dgm:pt modelId="{97744FA9-DD95-49AC-895F-68101236E9EB}" type="pres">
      <dgm:prSet presAssocID="{261FE52C-231B-43D4-9885-53C63CD4F703}" presName="node" presStyleLbl="node1" presStyleIdx="0" presStyleCnt="2">
        <dgm:presLayoutVars>
          <dgm:bulletEnabled val="1"/>
        </dgm:presLayoutVars>
      </dgm:prSet>
      <dgm:spPr/>
    </dgm:pt>
    <dgm:pt modelId="{C60FE9A8-96B1-4B10-AF21-7891378C2859}" type="pres">
      <dgm:prSet presAssocID="{3D61ADAF-7693-4A0F-9FF3-5CB694FED59F}" presName="sibTrans" presStyleLbl="sibTrans1D1" presStyleIdx="0" presStyleCnt="1"/>
      <dgm:spPr/>
    </dgm:pt>
    <dgm:pt modelId="{75D221EF-DF65-4B5D-8972-D53BD4A1F256}" type="pres">
      <dgm:prSet presAssocID="{3D61ADAF-7693-4A0F-9FF3-5CB694FED59F}" presName="connectorText" presStyleLbl="sibTrans1D1" presStyleIdx="0" presStyleCnt="1"/>
      <dgm:spPr/>
    </dgm:pt>
    <dgm:pt modelId="{FF0C39C0-4D2C-47F1-AB77-5FF86D3C07F9}" type="pres">
      <dgm:prSet presAssocID="{9268442D-812C-4EFB-9CAC-5C59D8528738}" presName="node" presStyleLbl="node1" presStyleIdx="1" presStyleCnt="2">
        <dgm:presLayoutVars>
          <dgm:bulletEnabled val="1"/>
        </dgm:presLayoutVars>
      </dgm:prSet>
      <dgm:spPr/>
    </dgm:pt>
  </dgm:ptLst>
  <dgm:cxnLst>
    <dgm:cxn modelId="{689A1453-4449-4C18-A587-1C21E0CA334A}" type="presOf" srcId="{D9E8D74A-474A-400E-B70B-A75F8BE066C0}" destId="{4ADF04A3-E848-444A-8F8D-E8B9C7A3207F}" srcOrd="0" destOrd="0" presId="urn:microsoft.com/office/officeart/2016/7/layout/RepeatingBendingProcessNew"/>
    <dgm:cxn modelId="{8DF8EE8F-4294-434F-9019-D8800A2B8066}" type="presOf" srcId="{3D61ADAF-7693-4A0F-9FF3-5CB694FED59F}" destId="{75D221EF-DF65-4B5D-8972-D53BD4A1F256}" srcOrd="1" destOrd="0" presId="urn:microsoft.com/office/officeart/2016/7/layout/RepeatingBendingProcessNew"/>
    <dgm:cxn modelId="{9423A895-1C7C-4349-B291-7A48388AEF82}" srcId="{D9E8D74A-474A-400E-B70B-A75F8BE066C0}" destId="{9268442D-812C-4EFB-9CAC-5C59D8528738}" srcOrd="1" destOrd="0" parTransId="{EE0482F7-9384-4351-9B56-CF7AECC11D9A}" sibTransId="{3910A6BE-C732-44C3-B06E-9DB1972046E0}"/>
    <dgm:cxn modelId="{3CFEF6B0-A2A2-4F6B-80F5-4DBE1C6FCFF3}" type="presOf" srcId="{3D61ADAF-7693-4A0F-9FF3-5CB694FED59F}" destId="{C60FE9A8-96B1-4B10-AF21-7891378C2859}" srcOrd="0" destOrd="0" presId="urn:microsoft.com/office/officeart/2016/7/layout/RepeatingBendingProcessNew"/>
    <dgm:cxn modelId="{FFB38BDE-06C7-4FF2-ACDF-F0196A7D1F5C}" type="presOf" srcId="{261FE52C-231B-43D4-9885-53C63CD4F703}" destId="{97744FA9-DD95-49AC-895F-68101236E9EB}" srcOrd="0" destOrd="0" presId="urn:microsoft.com/office/officeart/2016/7/layout/RepeatingBendingProcessNew"/>
    <dgm:cxn modelId="{777468E1-C42C-4268-8905-2F087E06063F}" srcId="{D9E8D74A-474A-400E-B70B-A75F8BE066C0}" destId="{261FE52C-231B-43D4-9885-53C63CD4F703}" srcOrd="0" destOrd="0" parTransId="{BC643F63-586E-4122-B2CF-8922794B17E9}" sibTransId="{3D61ADAF-7693-4A0F-9FF3-5CB694FED59F}"/>
    <dgm:cxn modelId="{5562C6E8-D23C-48D8-9ACD-C6815AC2A9E9}" type="presOf" srcId="{9268442D-812C-4EFB-9CAC-5C59D8528738}" destId="{FF0C39C0-4D2C-47F1-AB77-5FF86D3C07F9}" srcOrd="0" destOrd="0" presId="urn:microsoft.com/office/officeart/2016/7/layout/RepeatingBendingProcessNew"/>
    <dgm:cxn modelId="{92DCE9B3-6ABC-441A-9167-05F6F9A4C21B}" type="presParOf" srcId="{4ADF04A3-E848-444A-8F8D-E8B9C7A3207F}" destId="{97744FA9-DD95-49AC-895F-68101236E9EB}" srcOrd="0" destOrd="0" presId="urn:microsoft.com/office/officeart/2016/7/layout/RepeatingBendingProcessNew"/>
    <dgm:cxn modelId="{EA903FD6-C860-421E-861F-AA48E66F79C0}" type="presParOf" srcId="{4ADF04A3-E848-444A-8F8D-E8B9C7A3207F}" destId="{C60FE9A8-96B1-4B10-AF21-7891378C2859}" srcOrd="1" destOrd="0" presId="urn:microsoft.com/office/officeart/2016/7/layout/RepeatingBendingProcessNew"/>
    <dgm:cxn modelId="{25B1A1B1-A263-4A72-9FD7-B7C104EB5101}" type="presParOf" srcId="{C60FE9A8-96B1-4B10-AF21-7891378C2859}" destId="{75D221EF-DF65-4B5D-8972-D53BD4A1F256}" srcOrd="0" destOrd="0" presId="urn:microsoft.com/office/officeart/2016/7/layout/RepeatingBendingProcessNew"/>
    <dgm:cxn modelId="{BE5FDC3F-09B0-43BC-B552-1F3F1CB4125B}" type="presParOf" srcId="{4ADF04A3-E848-444A-8F8D-E8B9C7A3207F}" destId="{FF0C39C0-4D2C-47F1-AB77-5FF86D3C07F9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9B0A07-014D-49EF-BF8A-43D8C3489C3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ED3DC33-C0E6-47E8-9C5F-156D694DCF19}">
      <dgm:prSet/>
      <dgm:spPr/>
      <dgm:t>
        <a:bodyPr/>
        <a:lstStyle/>
        <a:p>
          <a:r>
            <a:rPr lang="ar-SA"/>
            <a:t>What are the new things you learned creating this application?</a:t>
          </a:r>
          <a:endParaRPr lang="en-US"/>
        </a:p>
      </dgm:t>
    </dgm:pt>
    <dgm:pt modelId="{5461356F-1767-4F29-B45C-C3CB7B78685F}" type="parTrans" cxnId="{4524947A-6244-4523-B890-9E12CC949A1D}">
      <dgm:prSet/>
      <dgm:spPr/>
      <dgm:t>
        <a:bodyPr/>
        <a:lstStyle/>
        <a:p>
          <a:endParaRPr lang="en-US"/>
        </a:p>
      </dgm:t>
    </dgm:pt>
    <dgm:pt modelId="{BA48D1EF-0FA3-4201-A99F-F4F4BC4C4C7B}" type="sibTrans" cxnId="{4524947A-6244-4523-B890-9E12CC949A1D}">
      <dgm:prSet/>
      <dgm:spPr/>
      <dgm:t>
        <a:bodyPr/>
        <a:lstStyle/>
        <a:p>
          <a:endParaRPr lang="en-US"/>
        </a:p>
      </dgm:t>
    </dgm:pt>
    <dgm:pt modelId="{CE898BC0-DAD4-4FF0-A2A5-8EF596CFA614}">
      <dgm:prSet/>
      <dgm:spPr/>
      <dgm:t>
        <a:bodyPr/>
        <a:lstStyle/>
        <a:p>
          <a:r>
            <a:rPr lang="ar-SA"/>
            <a:t>Build a complete  a full stack web application</a:t>
          </a:r>
          <a:endParaRPr lang="en-US"/>
        </a:p>
      </dgm:t>
    </dgm:pt>
    <dgm:pt modelId="{5FB32B0D-D69C-4C8A-92A2-F7768172AAE1}" type="parTrans" cxnId="{F4347A83-E32A-4657-8A00-CFC9901B15AA}">
      <dgm:prSet/>
      <dgm:spPr/>
      <dgm:t>
        <a:bodyPr/>
        <a:lstStyle/>
        <a:p>
          <a:endParaRPr lang="en-US"/>
        </a:p>
      </dgm:t>
    </dgm:pt>
    <dgm:pt modelId="{BB547450-EDB9-4429-B289-8C0038441850}" type="sibTrans" cxnId="{F4347A83-E32A-4657-8A00-CFC9901B15AA}">
      <dgm:prSet/>
      <dgm:spPr/>
      <dgm:t>
        <a:bodyPr/>
        <a:lstStyle/>
        <a:p>
          <a:endParaRPr lang="en-US"/>
        </a:p>
      </dgm:t>
    </dgm:pt>
    <dgm:pt modelId="{B17CAF4E-ACCA-4F6C-8411-7C97AF665BAC}" type="pres">
      <dgm:prSet presAssocID="{949B0A07-014D-49EF-BF8A-43D8C3489C37}" presName="linear" presStyleCnt="0">
        <dgm:presLayoutVars>
          <dgm:animLvl val="lvl"/>
          <dgm:resizeHandles val="exact"/>
        </dgm:presLayoutVars>
      </dgm:prSet>
      <dgm:spPr/>
    </dgm:pt>
    <dgm:pt modelId="{27595A55-3900-4C34-BBF6-B2C19591056A}" type="pres">
      <dgm:prSet presAssocID="{8ED3DC33-C0E6-47E8-9C5F-156D694DCF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A8F6D5-E335-4517-AF46-0A40D7EF7FA2}" type="pres">
      <dgm:prSet presAssocID="{BA48D1EF-0FA3-4201-A99F-F4F4BC4C4C7B}" presName="spacer" presStyleCnt="0"/>
      <dgm:spPr/>
    </dgm:pt>
    <dgm:pt modelId="{8FAD02E7-C967-4A4B-8A94-31F91E2A845B}" type="pres">
      <dgm:prSet presAssocID="{CE898BC0-DAD4-4FF0-A2A5-8EF596CFA6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010DE4B-335D-41C2-8FF7-45CC05D75BDF}" type="presOf" srcId="{949B0A07-014D-49EF-BF8A-43D8C3489C37}" destId="{B17CAF4E-ACCA-4F6C-8411-7C97AF665BAC}" srcOrd="0" destOrd="0" presId="urn:microsoft.com/office/officeart/2005/8/layout/vList2"/>
    <dgm:cxn modelId="{E705716F-03A0-41C7-9BE6-B17A3DF4C932}" type="presOf" srcId="{8ED3DC33-C0E6-47E8-9C5F-156D694DCF19}" destId="{27595A55-3900-4C34-BBF6-B2C19591056A}" srcOrd="0" destOrd="0" presId="urn:microsoft.com/office/officeart/2005/8/layout/vList2"/>
    <dgm:cxn modelId="{4524947A-6244-4523-B890-9E12CC949A1D}" srcId="{949B0A07-014D-49EF-BF8A-43D8C3489C37}" destId="{8ED3DC33-C0E6-47E8-9C5F-156D694DCF19}" srcOrd="0" destOrd="0" parTransId="{5461356F-1767-4F29-B45C-C3CB7B78685F}" sibTransId="{BA48D1EF-0FA3-4201-A99F-F4F4BC4C4C7B}"/>
    <dgm:cxn modelId="{F4347A83-E32A-4657-8A00-CFC9901B15AA}" srcId="{949B0A07-014D-49EF-BF8A-43D8C3489C37}" destId="{CE898BC0-DAD4-4FF0-A2A5-8EF596CFA614}" srcOrd="1" destOrd="0" parTransId="{5FB32B0D-D69C-4C8A-92A2-F7768172AAE1}" sibTransId="{BB547450-EDB9-4429-B289-8C0038441850}"/>
    <dgm:cxn modelId="{6BF49DF8-694B-4015-937D-5E4EB9CE93CB}" type="presOf" srcId="{CE898BC0-DAD4-4FF0-A2A5-8EF596CFA614}" destId="{8FAD02E7-C967-4A4B-8A94-31F91E2A845B}" srcOrd="0" destOrd="0" presId="urn:microsoft.com/office/officeart/2005/8/layout/vList2"/>
    <dgm:cxn modelId="{8BEA6FF5-2913-4927-95BA-DF706931FED2}" type="presParOf" srcId="{B17CAF4E-ACCA-4F6C-8411-7C97AF665BAC}" destId="{27595A55-3900-4C34-BBF6-B2C19591056A}" srcOrd="0" destOrd="0" presId="urn:microsoft.com/office/officeart/2005/8/layout/vList2"/>
    <dgm:cxn modelId="{33299025-CA12-4A54-98F2-E0B4AF310A3E}" type="presParOf" srcId="{B17CAF4E-ACCA-4F6C-8411-7C97AF665BAC}" destId="{33A8F6D5-E335-4517-AF46-0A40D7EF7FA2}" srcOrd="1" destOrd="0" presId="urn:microsoft.com/office/officeart/2005/8/layout/vList2"/>
    <dgm:cxn modelId="{68F31F73-8D83-48DE-82BE-CEAAC1938FDA}" type="presParOf" srcId="{B17CAF4E-ACCA-4F6C-8411-7C97AF665BAC}" destId="{8FAD02E7-C967-4A4B-8A94-31F91E2A845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7E836-49DE-41B3-B489-68D7B500616B}">
      <dsp:nvSpPr>
        <dsp:cNvPr id="0" name=""/>
        <dsp:cNvSpPr/>
      </dsp:nvSpPr>
      <dsp:spPr>
        <a:xfrm>
          <a:off x="0" y="70689"/>
          <a:ext cx="5398337" cy="11309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kern="1200"/>
            <a:t>Event Management system is manual and only accessible from staff.</a:t>
          </a:r>
          <a:endParaRPr lang="en-US" sz="1900" kern="1200"/>
        </a:p>
      </dsp:txBody>
      <dsp:txXfrm>
        <a:off x="55208" y="125897"/>
        <a:ext cx="5287921" cy="1020535"/>
      </dsp:txXfrm>
    </dsp:sp>
    <dsp:sp modelId="{397C14E2-913D-4255-B785-B5F8DA92CD86}">
      <dsp:nvSpPr>
        <dsp:cNvPr id="0" name=""/>
        <dsp:cNvSpPr/>
      </dsp:nvSpPr>
      <dsp:spPr>
        <a:xfrm>
          <a:off x="0" y="1256361"/>
          <a:ext cx="5398337" cy="1130951"/>
        </a:xfrm>
        <a:prstGeom prst="roundRect">
          <a:avLst/>
        </a:prstGeom>
        <a:solidFill>
          <a:schemeClr val="accent2">
            <a:hueOff val="4168938"/>
            <a:satOff val="1357"/>
            <a:lumOff val="-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kern="1200"/>
            <a:t>The user has to go to the company offices in order to schedule, book and organize an event such as Arts, Sports, cinema.</a:t>
          </a:r>
          <a:endParaRPr lang="en-US" sz="1900" kern="1200"/>
        </a:p>
      </dsp:txBody>
      <dsp:txXfrm>
        <a:off x="55208" y="1311569"/>
        <a:ext cx="5287921" cy="1020535"/>
      </dsp:txXfrm>
    </dsp:sp>
    <dsp:sp modelId="{6A90EE73-8B3B-49D7-8CB1-8FD6F9B81EFD}">
      <dsp:nvSpPr>
        <dsp:cNvPr id="0" name=""/>
        <dsp:cNvSpPr/>
      </dsp:nvSpPr>
      <dsp:spPr>
        <a:xfrm>
          <a:off x="0" y="2442032"/>
          <a:ext cx="5398337" cy="1130951"/>
        </a:xfrm>
        <a:prstGeom prst="roundRect">
          <a:avLst/>
        </a:prstGeom>
        <a:solidFill>
          <a:schemeClr val="accent2">
            <a:hueOff val="8337877"/>
            <a:satOff val="2715"/>
            <a:lumOff val="-7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kern="1200"/>
            <a:t>It takes lots of time to user because they have to search such event organizer and contact them individually .</a:t>
          </a:r>
          <a:endParaRPr lang="en-US" sz="1900" kern="1200"/>
        </a:p>
      </dsp:txBody>
      <dsp:txXfrm>
        <a:off x="55208" y="2497240"/>
        <a:ext cx="5287921" cy="1020535"/>
      </dsp:txXfrm>
    </dsp:sp>
    <dsp:sp modelId="{5EA9E50D-D0D8-4FFB-B11A-C890C10B4967}">
      <dsp:nvSpPr>
        <dsp:cNvPr id="0" name=""/>
        <dsp:cNvSpPr/>
      </dsp:nvSpPr>
      <dsp:spPr>
        <a:xfrm>
          <a:off x="0" y="3627703"/>
          <a:ext cx="5398337" cy="1130951"/>
        </a:xfrm>
        <a:prstGeom prst="roundRect">
          <a:avLst/>
        </a:prstGeom>
        <a:solidFill>
          <a:schemeClr val="accent2">
            <a:hueOff val="12506815"/>
            <a:satOff val="4072"/>
            <a:lumOff val="-113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900" kern="1200"/>
            <a:t>It causes crowding of companies for users to come to book.</a:t>
          </a:r>
          <a:endParaRPr lang="en-US" sz="1900" kern="1200"/>
        </a:p>
      </dsp:txBody>
      <dsp:txXfrm>
        <a:off x="55208" y="3682911"/>
        <a:ext cx="5287921" cy="102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BD4DE-1D70-46DE-9FCE-6B604C2EECB7}">
      <dsp:nvSpPr>
        <dsp:cNvPr id="0" name=""/>
        <dsp:cNvSpPr/>
      </dsp:nvSpPr>
      <dsp:spPr>
        <a:xfrm>
          <a:off x="1209" y="208962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EB175-E39C-4D66-AA85-7397276F2E89}">
      <dsp:nvSpPr>
        <dsp:cNvPr id="0" name=""/>
        <dsp:cNvSpPr/>
      </dsp:nvSpPr>
      <dsp:spPr>
        <a:xfrm>
          <a:off x="472808" y="656981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100" kern="1200"/>
            <a:t>The back was created using MySQL and Java Spring.</a:t>
          </a:r>
          <a:endParaRPr lang="en-US" sz="3100" kern="1200"/>
        </a:p>
      </dsp:txBody>
      <dsp:txXfrm>
        <a:off x="551747" y="735920"/>
        <a:ext cx="4086514" cy="2537310"/>
      </dsp:txXfrm>
    </dsp:sp>
    <dsp:sp modelId="{8A552DCA-2045-4E46-8974-C80D1116B62F}">
      <dsp:nvSpPr>
        <dsp:cNvPr id="0" name=""/>
        <dsp:cNvSpPr/>
      </dsp:nvSpPr>
      <dsp:spPr>
        <a:xfrm>
          <a:off x="5188799" y="208962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3A527-F607-497C-B7EE-69C2F41ACE4B}">
      <dsp:nvSpPr>
        <dsp:cNvPr id="0" name=""/>
        <dsp:cNvSpPr/>
      </dsp:nvSpPr>
      <dsp:spPr>
        <a:xfrm>
          <a:off x="5660398" y="656981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100" kern="1200"/>
            <a:t>The front was created using React JavaScript and HTML and styled using CSS.</a:t>
          </a:r>
          <a:endParaRPr lang="en-US" sz="3100" kern="1200"/>
        </a:p>
      </dsp:txBody>
      <dsp:txXfrm>
        <a:off x="5739337" y="735920"/>
        <a:ext cx="4086514" cy="2537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0064-02B3-4A91-BAB5-001BE824BBC6}">
      <dsp:nvSpPr>
        <dsp:cNvPr id="0" name=""/>
        <dsp:cNvSpPr/>
      </dsp:nvSpPr>
      <dsp:spPr>
        <a:xfrm>
          <a:off x="0" y="0"/>
          <a:ext cx="8420100" cy="16025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600" kern="1200" dirty="0" err="1"/>
            <a:t>What</a:t>
          </a:r>
          <a:r>
            <a:rPr lang="ar-SA" sz="3600" kern="1200" dirty="0"/>
            <a:t> </a:t>
          </a:r>
          <a:r>
            <a:rPr lang="ar-SA" sz="3600" kern="1200" dirty="0" err="1"/>
            <a:t>was</a:t>
          </a:r>
          <a:r>
            <a:rPr lang="ar-SA" sz="3600" kern="1200" dirty="0"/>
            <a:t> </a:t>
          </a:r>
          <a:r>
            <a:rPr lang="ar-SA" sz="3600" kern="1200" dirty="0" err="1"/>
            <a:t>the</a:t>
          </a:r>
          <a:r>
            <a:rPr lang="ar-SA" sz="3600" kern="1200" dirty="0"/>
            <a:t> </a:t>
          </a:r>
          <a:r>
            <a:rPr lang="ar-SA" sz="3600" kern="1200" dirty="0" err="1"/>
            <a:t>most</a:t>
          </a:r>
          <a:r>
            <a:rPr lang="ar-SA" sz="3600" kern="1200" dirty="0"/>
            <a:t> </a:t>
          </a:r>
          <a:r>
            <a:rPr lang="ar-SA" sz="3600" kern="1200" dirty="0" err="1"/>
            <a:t>difficult</a:t>
          </a:r>
          <a:r>
            <a:rPr lang="ar-SA" sz="3600" kern="1200" dirty="0"/>
            <a:t> </a:t>
          </a:r>
          <a:r>
            <a:rPr lang="ar-SA" sz="3600" kern="1200" dirty="0" err="1"/>
            <a:t>part</a:t>
          </a:r>
          <a:r>
            <a:rPr lang="ar-SA" sz="3600" kern="1200" dirty="0"/>
            <a:t> </a:t>
          </a:r>
          <a:r>
            <a:rPr lang="ar-SA" sz="3600" kern="1200" dirty="0" err="1"/>
            <a:t>of</a:t>
          </a:r>
          <a:r>
            <a:rPr lang="ar-SA" sz="3600" kern="1200" dirty="0"/>
            <a:t> </a:t>
          </a:r>
          <a:r>
            <a:rPr lang="ar-SA" sz="3600" kern="1200" dirty="0" err="1"/>
            <a:t>the</a:t>
          </a:r>
          <a:r>
            <a:rPr lang="ar-SA" sz="3600" kern="1200" dirty="0"/>
            <a:t> </a:t>
          </a:r>
          <a:r>
            <a:rPr lang="ar-SA" sz="3600" kern="1200" dirty="0" err="1"/>
            <a:t>project</a:t>
          </a:r>
          <a:r>
            <a:rPr lang="ar-SA" sz="3600" kern="1200" dirty="0">
              <a:latin typeface="Walbaum Display"/>
            </a:rPr>
            <a:t>?</a:t>
          </a:r>
          <a:endParaRPr lang="en-US" sz="3600" kern="1200" dirty="0"/>
        </a:p>
      </dsp:txBody>
      <dsp:txXfrm>
        <a:off x="46936" y="46936"/>
        <a:ext cx="6763780" cy="1508637"/>
      </dsp:txXfrm>
    </dsp:sp>
    <dsp:sp modelId="{C253BFA4-D773-4614-BC29-E97E5A1308B7}">
      <dsp:nvSpPr>
        <dsp:cNvPr id="0" name=""/>
        <dsp:cNvSpPr/>
      </dsp:nvSpPr>
      <dsp:spPr>
        <a:xfrm>
          <a:off x="1485899" y="1958623"/>
          <a:ext cx="8420100" cy="16025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600" kern="1200" dirty="0" err="1"/>
            <a:t>It</a:t>
          </a:r>
          <a:r>
            <a:rPr lang="ar-SA" sz="3600" kern="1200" dirty="0"/>
            <a:t> </a:t>
          </a:r>
          <a:r>
            <a:rPr lang="ar-SA" sz="3600" kern="1200" dirty="0" err="1"/>
            <a:t>is</a:t>
          </a:r>
          <a:r>
            <a:rPr lang="ar-SA" sz="3600" kern="1200" dirty="0"/>
            <a:t> </a:t>
          </a:r>
          <a:r>
            <a:rPr lang="ar-SA" sz="3600" kern="1200" dirty="0" err="1"/>
            <a:t>not</a:t>
          </a:r>
          <a:r>
            <a:rPr lang="ar-SA" sz="3600" kern="1200" dirty="0"/>
            <a:t> </a:t>
          </a:r>
          <a:r>
            <a:rPr lang="ar-SA" sz="3600" kern="1200" dirty="0" err="1"/>
            <a:t>difficult</a:t>
          </a:r>
          <a:r>
            <a:rPr lang="ar-SA" sz="3600" kern="1200" dirty="0"/>
            <a:t>, </a:t>
          </a:r>
          <a:r>
            <a:rPr lang="ar-SA" sz="3600" kern="1200" dirty="0" err="1"/>
            <a:t>but</a:t>
          </a:r>
          <a:r>
            <a:rPr lang="ar-SA" sz="3600" kern="1200" dirty="0"/>
            <a:t> </a:t>
          </a:r>
          <a:r>
            <a:rPr lang="ar-SA" sz="3600" kern="1200" dirty="0" err="1"/>
            <a:t>the</a:t>
          </a:r>
          <a:r>
            <a:rPr lang="ar-SA" sz="3600" kern="1200" dirty="0"/>
            <a:t> </a:t>
          </a:r>
          <a:r>
            <a:rPr lang="ar-SA" sz="3600" kern="1200" dirty="0" err="1"/>
            <a:t>front</a:t>
          </a:r>
          <a:r>
            <a:rPr lang="ar-SA" sz="3600" kern="1200" dirty="0"/>
            <a:t> </a:t>
          </a:r>
          <a:r>
            <a:rPr lang="ar-SA" sz="3600" kern="1200" dirty="0" err="1"/>
            <a:t>is</a:t>
          </a:r>
          <a:r>
            <a:rPr lang="ar-SA" sz="3600" kern="1200" dirty="0"/>
            <a:t> </a:t>
          </a:r>
          <a:r>
            <a:rPr lang="ar-SA" sz="3600" kern="1200" dirty="0" err="1"/>
            <a:t>more</a:t>
          </a:r>
          <a:r>
            <a:rPr lang="ar-SA" sz="3600" kern="1200" dirty="0"/>
            <a:t> </a:t>
          </a:r>
          <a:r>
            <a:rPr lang="ar-SA" sz="3600" kern="1200" dirty="0" err="1"/>
            <a:t>complicated</a:t>
          </a:r>
          <a:r>
            <a:rPr lang="ar-SA" sz="3600" kern="1200" dirty="0"/>
            <a:t> .</a:t>
          </a:r>
          <a:endParaRPr lang="en-US" sz="3600" kern="1200" dirty="0"/>
        </a:p>
      </dsp:txBody>
      <dsp:txXfrm>
        <a:off x="1532835" y="2005559"/>
        <a:ext cx="5798696" cy="1508637"/>
      </dsp:txXfrm>
    </dsp:sp>
    <dsp:sp modelId="{C602CAA4-FBBA-49F9-86F7-0D0BE653FAA1}">
      <dsp:nvSpPr>
        <dsp:cNvPr id="0" name=""/>
        <dsp:cNvSpPr/>
      </dsp:nvSpPr>
      <dsp:spPr>
        <a:xfrm>
          <a:off x="7378468" y="1259750"/>
          <a:ext cx="1041631" cy="1041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12835" y="1259750"/>
        <a:ext cx="572897" cy="7838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FE9A8-96B1-4B10-AF21-7891378C2859}">
      <dsp:nvSpPr>
        <dsp:cNvPr id="0" name=""/>
        <dsp:cNvSpPr/>
      </dsp:nvSpPr>
      <dsp:spPr>
        <a:xfrm>
          <a:off x="4440566" y="1734846"/>
          <a:ext cx="990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0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10368" y="1775460"/>
        <a:ext cx="51063" cy="10212"/>
      </dsp:txXfrm>
    </dsp:sp>
    <dsp:sp modelId="{97744FA9-DD95-49AC-895F-68101236E9EB}">
      <dsp:nvSpPr>
        <dsp:cNvPr id="0" name=""/>
        <dsp:cNvSpPr/>
      </dsp:nvSpPr>
      <dsp:spPr>
        <a:xfrm>
          <a:off x="2079" y="448480"/>
          <a:ext cx="4440287" cy="26641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578" tIns="228386" rIns="217578" bIns="22838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4800" kern="1200"/>
            <a:t>What was your favorite part of the project?</a:t>
          </a:r>
          <a:endParaRPr lang="en-US" sz="4800" kern="1200"/>
        </a:p>
      </dsp:txBody>
      <dsp:txXfrm>
        <a:off x="2079" y="448480"/>
        <a:ext cx="4440287" cy="2664172"/>
      </dsp:txXfrm>
    </dsp:sp>
    <dsp:sp modelId="{FF0C39C0-4D2C-47F1-AB77-5FF86D3C07F9}">
      <dsp:nvSpPr>
        <dsp:cNvPr id="0" name=""/>
        <dsp:cNvSpPr/>
      </dsp:nvSpPr>
      <dsp:spPr>
        <a:xfrm>
          <a:off x="5463633" y="448480"/>
          <a:ext cx="4440287" cy="2664172"/>
        </a:xfrm>
        <a:prstGeom prst="rect">
          <a:avLst/>
        </a:prstGeom>
        <a:solidFill>
          <a:schemeClr val="accent2">
            <a:hueOff val="12506815"/>
            <a:satOff val="4072"/>
            <a:lumOff val="-113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578" tIns="228386" rIns="217578" bIns="22838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4800" kern="1200"/>
            <a:t>DB and creat tables</a:t>
          </a:r>
          <a:endParaRPr lang="en-US" sz="4800" kern="1200"/>
        </a:p>
      </dsp:txBody>
      <dsp:txXfrm>
        <a:off x="5463633" y="448480"/>
        <a:ext cx="4440287" cy="2664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5A55-3900-4C34-BBF6-B2C19591056A}">
      <dsp:nvSpPr>
        <dsp:cNvPr id="0" name=""/>
        <dsp:cNvSpPr/>
      </dsp:nvSpPr>
      <dsp:spPr>
        <a:xfrm>
          <a:off x="0" y="22489"/>
          <a:ext cx="9960085" cy="14285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300" kern="1200"/>
            <a:t>What are the new things you learned creating this application?</a:t>
          </a:r>
          <a:endParaRPr lang="en-US" sz="3300" kern="1200"/>
        </a:p>
      </dsp:txBody>
      <dsp:txXfrm>
        <a:off x="69737" y="92226"/>
        <a:ext cx="9820611" cy="1289096"/>
      </dsp:txXfrm>
    </dsp:sp>
    <dsp:sp modelId="{8FAD02E7-C967-4A4B-8A94-31F91E2A845B}">
      <dsp:nvSpPr>
        <dsp:cNvPr id="0" name=""/>
        <dsp:cNvSpPr/>
      </dsp:nvSpPr>
      <dsp:spPr>
        <a:xfrm>
          <a:off x="0" y="1546100"/>
          <a:ext cx="9960085" cy="14285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3300" kern="1200"/>
            <a:t>Build a complete  a full stack web application</a:t>
          </a:r>
          <a:endParaRPr lang="en-US" sz="3300" kern="1200"/>
        </a:p>
      </dsp:txBody>
      <dsp:txXfrm>
        <a:off x="69737" y="1615837"/>
        <a:ext cx="9820611" cy="128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4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4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4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4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6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3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36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8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488559/manytomany-relationship-between-three-tables" TargetMode="External"/><Relationship Id="rId2" Type="http://schemas.openxmlformats.org/officeDocument/2006/relationships/hyperlink" Target="https://www.w3school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pen.io/" TargetMode="External"/><Relationship Id="rId4" Type="http://schemas.openxmlformats.org/officeDocument/2006/relationships/hyperlink" Target="https://masteringjs.io/tutorials/axios/get-query-param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5">
            <a:extLst>
              <a:ext uri="{FF2B5EF4-FFF2-40B4-BE49-F238E27FC236}">
                <a16:creationId xmlns:a16="http://schemas.microsoft.com/office/drawing/2014/main" id="{4C11F658-3373-4DF2-9BC0-470B1AA7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" y="325"/>
            <a:ext cx="12077698" cy="6857351"/>
          </a:xfrm>
          <a:prstGeom prst="rect">
            <a:avLst/>
          </a:prstGeom>
        </p:spPr>
      </p:pic>
      <p:pic>
        <p:nvPicPr>
          <p:cNvPr id="10" name="صورة 1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F715A00-CCE6-4FB1-8FBD-2802A797E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441" y="-1597"/>
            <a:ext cx="11774257" cy="6615116"/>
          </a:xfrm>
        </p:spPr>
      </p:pic>
      <p:sp>
        <p:nvSpPr>
          <p:cNvPr id="12" name="مربع نص 1">
            <a:extLst>
              <a:ext uri="{FF2B5EF4-FFF2-40B4-BE49-F238E27FC236}">
                <a16:creationId xmlns:a16="http://schemas.microsoft.com/office/drawing/2014/main" id="{329223D4-EA74-4532-8861-98875EAD669E}"/>
              </a:ext>
            </a:extLst>
          </p:cNvPr>
          <p:cNvSpPr txBox="1"/>
          <p:nvPr/>
        </p:nvSpPr>
        <p:spPr>
          <a:xfrm>
            <a:off x="2640806" y="3974306"/>
            <a:ext cx="9886947" cy="80021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ar-SA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sz="2800" b="1" dirty="0">
              <a:ea typeface="+mn-lt"/>
              <a:cs typeface="+mn-lt"/>
            </a:endParaRPr>
          </a:p>
          <a:p>
            <a:pPr algn="l"/>
            <a:endParaRPr lang="ar-SA" dirty="0"/>
          </a:p>
        </p:txBody>
      </p:sp>
      <p:sp>
        <p:nvSpPr>
          <p:cNvPr id="13" name="مربع نص 1">
            <a:extLst>
              <a:ext uri="{FF2B5EF4-FFF2-40B4-BE49-F238E27FC236}">
                <a16:creationId xmlns:a16="http://schemas.microsoft.com/office/drawing/2014/main" id="{329223D4-EA74-4532-8861-98875EAD669E}"/>
              </a:ext>
            </a:extLst>
          </p:cNvPr>
          <p:cNvSpPr txBox="1"/>
          <p:nvPr/>
        </p:nvSpPr>
        <p:spPr>
          <a:xfrm>
            <a:off x="2783681" y="4117181"/>
            <a:ext cx="9886947" cy="80021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ar-SA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sz="2800" b="1" dirty="0">
              <a:ea typeface="+mn-lt"/>
              <a:cs typeface="+mn-lt"/>
            </a:endParaRPr>
          </a:p>
          <a:p>
            <a:pPr algn="l"/>
            <a:endParaRPr lang="ar-SA" dirty="0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EA9A928D-1E07-4348-ACA8-0F214F4CD9E3}"/>
              </a:ext>
            </a:extLst>
          </p:cNvPr>
          <p:cNvSpPr txBox="1"/>
          <p:nvPr/>
        </p:nvSpPr>
        <p:spPr>
          <a:xfrm>
            <a:off x="271463" y="2807494"/>
            <a:ext cx="85653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r-SA" sz="3200" b="1" dirty="0" err="1">
                <a:ea typeface="+mn-lt"/>
                <a:cs typeface="+mn-lt"/>
              </a:rPr>
              <a:t>Event</a:t>
            </a:r>
            <a:r>
              <a:rPr lang="ar-SA" sz="3200" b="1" dirty="0">
                <a:ea typeface="+mn-lt"/>
                <a:cs typeface="+mn-lt"/>
              </a:rPr>
              <a:t> </a:t>
            </a:r>
            <a:r>
              <a:rPr lang="ar-SA" sz="3200" b="1" dirty="0" err="1">
                <a:ea typeface="+mn-lt"/>
                <a:cs typeface="+mn-lt"/>
              </a:rPr>
              <a:t>Management</a:t>
            </a:r>
            <a:r>
              <a:rPr lang="ar-SA" sz="3200" b="1" dirty="0">
                <a:ea typeface="+mn-lt"/>
                <a:cs typeface="+mn-lt"/>
              </a:rPr>
              <a:t> </a:t>
            </a:r>
            <a:r>
              <a:rPr lang="ar-SA" sz="3200" b="1" dirty="0" err="1">
                <a:ea typeface="+mn-lt"/>
                <a:cs typeface="+mn-lt"/>
              </a:rPr>
              <a:t>System</a:t>
            </a:r>
            <a:endParaRPr lang="ar-SA" sz="3200" b="1"/>
          </a:p>
        </p:txBody>
      </p:sp>
      <p:pic>
        <p:nvPicPr>
          <p:cNvPr id="18" name="صورة 18">
            <a:extLst>
              <a:ext uri="{FF2B5EF4-FFF2-40B4-BE49-F238E27FC236}">
                <a16:creationId xmlns:a16="http://schemas.microsoft.com/office/drawing/2014/main" id="{A5C29FE3-EB9B-4D88-9CF8-D1043146B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3303736"/>
            <a:ext cx="8160543" cy="1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7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 descr="صورة تحتوي على نص, غرفة, مشهد, معرض&#10;&#10;تم إنشاء الوصف تلقائياً">
            <a:extLst>
              <a:ext uri="{FF2B5EF4-FFF2-40B4-BE49-F238E27FC236}">
                <a16:creationId xmlns:a16="http://schemas.microsoft.com/office/drawing/2014/main" id="{B3E6FFA2-1FFF-403F-91A9-FA081BEAE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5" r="16013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4F80087A-93D7-439A-A388-3197E8C8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4155140" cy="2247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cap="all" spc="300">
                <a:solidFill>
                  <a:srgbClr val="FFFFFF"/>
                </a:solidFill>
              </a:rPr>
              <a:t>Events Announcements..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49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AD2284B-B8B7-4BE1-A9DE-32E5FCF7B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عنوان 1">
            <a:extLst>
              <a:ext uri="{FF2B5EF4-FFF2-40B4-BE49-F238E27FC236}">
                <a16:creationId xmlns:a16="http://schemas.microsoft.com/office/drawing/2014/main" id="{D0D7F611-F615-4B10-836F-4A41A6B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157" y="4166639"/>
            <a:ext cx="5946841" cy="2005561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ea typeface="+mj-lt"/>
                <a:cs typeface="+mj-lt"/>
              </a:rPr>
              <a:t>This page displays the events by the admin..</a:t>
            </a:r>
            <a:endParaRPr lang="ar-SA" dirty="0">
              <a:ea typeface="+mj-lt"/>
              <a:cs typeface="+mj-lt"/>
            </a:endParaRPr>
          </a:p>
          <a:p>
            <a:pPr algn="r"/>
            <a:endParaRPr lang="ar-SA" dirty="0"/>
          </a:p>
        </p:txBody>
      </p:sp>
      <p:pic>
        <p:nvPicPr>
          <p:cNvPr id="4" name="صورة 4">
            <a:extLst>
              <a:ext uri="{FF2B5EF4-FFF2-40B4-BE49-F238E27FC236}">
                <a16:creationId xmlns:a16="http://schemas.microsoft.com/office/drawing/2014/main" id="{E7E63481-2599-44AE-A830-51D0101F5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8"/>
          <a:stretch/>
        </p:blipFill>
        <p:spPr>
          <a:xfrm>
            <a:off x="650033" y="766281"/>
            <a:ext cx="4636744" cy="34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714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>
            <a:extLst>
              <a:ext uri="{FF2B5EF4-FFF2-40B4-BE49-F238E27FC236}">
                <a16:creationId xmlns:a16="http://schemas.microsoft.com/office/drawing/2014/main" id="{A98E04FA-E3BD-40DB-A0B5-51E0BAE8E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72" r="8943" b="-1"/>
          <a:stretch/>
        </p:blipFill>
        <p:spPr>
          <a:xfrm>
            <a:off x="1335438" y="517111"/>
            <a:ext cx="9760638" cy="5296614"/>
          </a:xfrm>
          <a:prstGeom prst="rect">
            <a:avLst/>
          </a:prstGeom>
        </p:spPr>
      </p:pic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>
            <a:extLst>
              <a:ext uri="{FF2B5EF4-FFF2-40B4-BE49-F238E27FC236}">
                <a16:creationId xmlns:a16="http://schemas.microsoft.com/office/drawing/2014/main" id="{CD6C7B15-63A9-410A-966E-DCD34F3B8BE0}"/>
              </a:ext>
            </a:extLst>
          </p:cNvPr>
          <p:cNvSpPr/>
          <p:nvPr/>
        </p:nvSpPr>
        <p:spPr>
          <a:xfrm>
            <a:off x="5095875" y="892175"/>
            <a:ext cx="914400" cy="914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08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>
            <a:extLst>
              <a:ext uri="{FF2B5EF4-FFF2-40B4-BE49-F238E27FC236}">
                <a16:creationId xmlns:a16="http://schemas.microsoft.com/office/drawing/2014/main" id="{8C32C272-1A16-49C8-8AFA-BDC7E86B7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" r="7356" b="-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26684C2-6A38-439A-B608-64C3C746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7690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8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DD2B637-59FF-4BB3-AFFA-C2329366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7" r="15755"/>
          <a:stretch/>
        </p:blipFill>
        <p:spPr>
          <a:xfrm>
            <a:off x="253043" y="253672"/>
            <a:ext cx="11685916" cy="59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7730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>
            <a:extLst>
              <a:ext uri="{FF2B5EF4-FFF2-40B4-BE49-F238E27FC236}">
                <a16:creationId xmlns:a16="http://schemas.microsoft.com/office/drawing/2014/main" id="{069BFFE4-A7B0-4A8D-8302-C22F9A950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6" r="10430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198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85012B29-16A1-4A44-B261-40D84DBE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56" y="677589"/>
            <a:ext cx="8689571" cy="1154286"/>
          </a:xfrm>
        </p:spPr>
        <p:txBody>
          <a:bodyPr anchor="b">
            <a:normAutofit/>
          </a:bodyPr>
          <a:lstStyle/>
          <a:p>
            <a:pPr algn="ctr"/>
            <a:r>
              <a:rPr lang="ar-SA" sz="5400" dirty="0" err="1">
                <a:ea typeface="+mj-lt"/>
                <a:cs typeface="+mj-lt"/>
              </a:rPr>
              <a:t>Technologies</a:t>
            </a:r>
            <a:r>
              <a:rPr lang="ar-SA" sz="5400" dirty="0">
                <a:ea typeface="+mj-lt"/>
                <a:cs typeface="+mj-lt"/>
              </a:rPr>
              <a:t> </a:t>
            </a:r>
            <a:r>
              <a:rPr lang="ar-SA" sz="5400" dirty="0" err="1">
                <a:ea typeface="+mj-lt"/>
                <a:cs typeface="+mj-lt"/>
              </a:rPr>
              <a:t>used</a:t>
            </a:r>
            <a:r>
              <a:rPr lang="ar-SA" sz="5400" dirty="0">
                <a:ea typeface="+mj-lt"/>
                <a:cs typeface="+mj-lt"/>
              </a:rPr>
              <a:t>..</a:t>
            </a:r>
            <a:endParaRPr lang="ar-SA" sz="5400"/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عنصر نائب للمحتوى 2">
            <a:extLst>
              <a:ext uri="{FF2B5EF4-FFF2-40B4-BE49-F238E27FC236}">
                <a16:creationId xmlns:a16="http://schemas.microsoft.com/office/drawing/2014/main" id="{68D4AFF9-8605-48E0-8C29-338DCCCA2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359279"/>
              </p:ext>
            </p:extLst>
          </p:nvPr>
        </p:nvGraphicFramePr>
        <p:xfrm>
          <a:off x="1143000" y="2338016"/>
          <a:ext cx="9906000" cy="356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649389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عنصر نائب للمحتوى 2">
            <a:extLst>
              <a:ext uri="{FF2B5EF4-FFF2-40B4-BE49-F238E27FC236}">
                <a16:creationId xmlns:a16="http://schemas.microsoft.com/office/drawing/2014/main" id="{06806A4A-9C16-43DC-AABC-A315DAAA7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917989"/>
              </p:ext>
            </p:extLst>
          </p:nvPr>
        </p:nvGraphicFramePr>
        <p:xfrm>
          <a:off x="1143000" y="2338016"/>
          <a:ext cx="9906000" cy="356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928885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عنصر نائب للمحتوى 2">
            <a:extLst>
              <a:ext uri="{FF2B5EF4-FFF2-40B4-BE49-F238E27FC236}">
                <a16:creationId xmlns:a16="http://schemas.microsoft.com/office/drawing/2014/main" id="{5F6C9E92-1C28-42BE-A690-3A59E590F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99679"/>
              </p:ext>
            </p:extLst>
          </p:nvPr>
        </p:nvGraphicFramePr>
        <p:xfrm>
          <a:off x="1143000" y="2338016"/>
          <a:ext cx="9906000" cy="356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47650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BEA1A24-9CA1-4513-A409-3AD90DB09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0930BD-361E-4C4D-8B08-ED210DFA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عنصر نائب للمحتوى 30">
            <a:extLst>
              <a:ext uri="{FF2B5EF4-FFF2-40B4-BE49-F238E27FC236}">
                <a16:creationId xmlns:a16="http://schemas.microsoft.com/office/drawing/2014/main" id="{0B40D382-A788-4EE4-B5B2-2C1E62151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791306"/>
              </p:ext>
            </p:extLst>
          </p:nvPr>
        </p:nvGraphicFramePr>
        <p:xfrm>
          <a:off x="1142999" y="1213460"/>
          <a:ext cx="9960085" cy="299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67441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46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32C66862-4FFC-44B9-90C0-0AA9D50A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ar-SA" dirty="0" err="1">
                <a:ea typeface="+mj-lt"/>
                <a:cs typeface="+mj-lt"/>
              </a:rPr>
              <a:t>Abstract</a:t>
            </a:r>
            <a:r>
              <a:rPr lang="ar-SA" dirty="0">
                <a:ea typeface="+mj-lt"/>
                <a:cs typeface="+mj-lt"/>
              </a:rPr>
              <a:t>..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E3EA126-E8F8-4B25-88C8-DC73FD01D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972596"/>
            <a:ext cx="10769601" cy="38839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ar-SA" dirty="0">
              <a:latin typeface="Segoe UI Light"/>
              <a:cs typeface="Segoe U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ar-SA" dirty="0" err="1">
                <a:ea typeface="+mn-lt"/>
                <a:cs typeface="+mn-lt"/>
              </a:rPr>
              <a:t>Online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event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management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system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is</a:t>
            </a:r>
            <a:r>
              <a:rPr lang="ar-SA" dirty="0">
                <a:ea typeface="+mn-lt"/>
                <a:cs typeface="+mn-lt"/>
              </a:rPr>
              <a:t> a </a:t>
            </a:r>
            <a:r>
              <a:rPr lang="ar-SA" dirty="0" err="1">
                <a:ea typeface="+mn-lt"/>
                <a:cs typeface="+mn-lt"/>
              </a:rPr>
              <a:t>best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way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keep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users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engaged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with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service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technology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is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growing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rapidly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are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also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moving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technical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world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where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everything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want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is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be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online</a:t>
            </a:r>
            <a:r>
              <a:rPr lang="ar-SA" dirty="0">
                <a:ea typeface="+mn-lt"/>
                <a:cs typeface="+mn-lt"/>
              </a:rPr>
              <a:t>. </a:t>
            </a:r>
            <a:r>
              <a:rPr lang="ar-SA" dirty="0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main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aim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of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this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proposal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is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develop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online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event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management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system</a:t>
            </a:r>
            <a:r>
              <a:rPr lang="ar-SA" dirty="0">
                <a:ea typeface="+mn-lt"/>
                <a:cs typeface="+mn-lt"/>
              </a:rPr>
              <a:t>. </a:t>
            </a:r>
            <a:endParaRPr lang="ar-SA" dirty="0">
              <a:latin typeface="Segoe UI Light"/>
              <a:cs typeface="Segoe UI Ligh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ar-SA" dirty="0" err="1">
                <a:ea typeface="+mn-lt"/>
                <a:cs typeface="+mn-lt"/>
              </a:rPr>
              <a:t>Where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admin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can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add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and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delete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event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and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add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dirty="0" err="1">
                <a:ea typeface="+mn-lt"/>
                <a:cs typeface="+mn-lt"/>
              </a:rPr>
              <a:t>other</a:t>
            </a:r>
            <a:r>
              <a:rPr lang="ar-SA" dirty="0">
                <a:ea typeface="+mn-lt"/>
                <a:cs typeface="+mn-lt"/>
              </a:rPr>
              <a:t> </a:t>
            </a:r>
            <a:endParaRPr lang="ar-SA" dirty="0"/>
          </a:p>
          <a:p>
            <a:pPr marL="0" indent="0">
              <a:lnSpc>
                <a:spcPct val="110000"/>
              </a:lnSpc>
              <a:buNone/>
            </a:pPr>
            <a:r>
              <a:rPr lang="ar-SA" dirty="0" err="1">
                <a:ea typeface="+mn-lt"/>
                <a:cs typeface="+mn-lt"/>
              </a:rPr>
              <a:t>admins</a:t>
            </a:r>
            <a:r>
              <a:rPr lang="ar-SA" dirty="0">
                <a:ea typeface="+mn-lt"/>
                <a:cs typeface="+mn-lt"/>
              </a:rPr>
              <a:t>. </a:t>
            </a:r>
            <a:endParaRPr lang="ar-SA" dirty="0"/>
          </a:p>
          <a:p>
            <a:pPr marL="0" indent="0">
              <a:lnSpc>
                <a:spcPct val="110000"/>
              </a:lnSpc>
              <a:buNone/>
            </a:pPr>
            <a:r>
              <a:rPr lang="ar-SA" err="1">
                <a:ea typeface="+mn-lt"/>
                <a:cs typeface="+mn-lt"/>
              </a:rPr>
              <a:t>As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for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user</a:t>
            </a:r>
            <a:r>
              <a:rPr lang="ar-SA" dirty="0">
                <a:ea typeface="+mn-lt"/>
                <a:cs typeface="+mn-lt"/>
              </a:rPr>
              <a:t>, </a:t>
            </a:r>
            <a:r>
              <a:rPr lang="ar-SA" err="1">
                <a:ea typeface="+mn-lt"/>
                <a:cs typeface="+mn-lt"/>
              </a:rPr>
              <a:t>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can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register</a:t>
            </a:r>
            <a:r>
              <a:rPr lang="ar-SA" dirty="0">
                <a:ea typeface="+mn-lt"/>
                <a:cs typeface="+mn-lt"/>
              </a:rPr>
              <a:t>, </a:t>
            </a:r>
            <a:r>
              <a:rPr lang="ar-SA" err="1">
                <a:ea typeface="+mn-lt"/>
                <a:cs typeface="+mn-lt"/>
              </a:rPr>
              <a:t>and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after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logging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in</a:t>
            </a:r>
            <a:r>
              <a:rPr lang="ar-SA" dirty="0">
                <a:ea typeface="+mn-lt"/>
                <a:cs typeface="+mn-lt"/>
              </a:rPr>
              <a:t>, </a:t>
            </a:r>
            <a:r>
              <a:rPr lang="ar-SA" err="1">
                <a:ea typeface="+mn-lt"/>
                <a:cs typeface="+mn-lt"/>
              </a:rPr>
              <a:t>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can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book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event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that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suits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him</a:t>
            </a:r>
            <a:r>
              <a:rPr lang="ar-SA" dirty="0">
                <a:ea typeface="+mn-lt"/>
                <a:cs typeface="+mn-lt"/>
              </a:rPr>
              <a:t>, </a:t>
            </a:r>
            <a:r>
              <a:rPr lang="ar-SA" err="1">
                <a:ea typeface="+mn-lt"/>
                <a:cs typeface="+mn-lt"/>
              </a:rPr>
              <a:t>and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can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also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delete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 err="1">
                <a:ea typeface="+mn-lt"/>
                <a:cs typeface="+mn-lt"/>
              </a:rPr>
              <a:t>the</a:t>
            </a:r>
            <a:r>
              <a:rPr lang="ar-SA" dirty="0">
                <a:ea typeface="+mn-lt"/>
                <a:cs typeface="+mn-lt"/>
              </a:rPr>
              <a:t> </a:t>
            </a:r>
            <a:r>
              <a:rPr lang="ar-SA">
                <a:ea typeface="+mn-lt"/>
                <a:cs typeface="+mn-lt"/>
              </a:rPr>
              <a:t>ticket,view previously booked tickets.</a:t>
            </a:r>
            <a:endParaRPr lang="ar-SA" dirty="0">
              <a:ea typeface="+mn-lt"/>
              <a:cs typeface="+mn-lt"/>
            </a:endParaRPr>
          </a:p>
        </p:txBody>
      </p:sp>
      <p:cxnSp>
        <p:nvCxnSpPr>
          <p:cNvPr id="53" name="Straight Connector 48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5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03CCFB-166F-4FF4-8D40-6D9EA205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b="1" u="sng" dirty="0" err="1">
                <a:ea typeface="+mj-lt"/>
                <a:cs typeface="+mj-lt"/>
              </a:rPr>
              <a:t>The</a:t>
            </a:r>
            <a:r>
              <a:rPr lang="ar-SA" b="1" u="sng" dirty="0">
                <a:ea typeface="+mj-lt"/>
                <a:cs typeface="+mj-lt"/>
              </a:rPr>
              <a:t> </a:t>
            </a:r>
            <a:r>
              <a:rPr lang="ar-SA" b="1" u="sng" dirty="0" err="1">
                <a:ea typeface="+mj-lt"/>
                <a:cs typeface="+mj-lt"/>
              </a:rPr>
              <a:t>Reviewer</a:t>
            </a:r>
            <a:r>
              <a:rPr lang="ar-SA" b="1" u="sng" dirty="0">
                <a:ea typeface="+mj-lt"/>
                <a:cs typeface="+mj-lt"/>
              </a:rPr>
              <a:t>..</a:t>
            </a:r>
            <a:endParaRPr lang="ar-SA" b="1" u="sn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77B70B8-D95F-4FF7-8A3B-A900D6AB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ar-SA" dirty="0">
                <a:latin typeface="Century Schoolbook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ar-SA">
              <a:latin typeface="Century Schoolbook"/>
            </a:endParaRPr>
          </a:p>
          <a:p>
            <a:r>
              <a:rPr lang="ar-SA" dirty="0">
                <a:latin typeface="Century Schoolbook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https://stackoverflow.com/questions/42488559/manytomany-relationship-between-three-tables</a:t>
            </a:r>
            <a:endParaRPr lang="ar-SA">
              <a:latin typeface="Century Schoolbook"/>
              <a:ea typeface="+mn-lt"/>
              <a:cs typeface="+mn-lt"/>
            </a:endParaRPr>
          </a:p>
          <a:p>
            <a:r>
              <a:rPr lang="ar-SA" dirty="0">
                <a:latin typeface="Century Schoolbook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https://masteringjs.io/tutorials/axios/get-query-params</a:t>
            </a:r>
            <a:endParaRPr lang="ar-SA">
              <a:latin typeface="Century Schoolbook"/>
              <a:ea typeface="+mn-lt"/>
              <a:cs typeface="+mn-lt"/>
            </a:endParaRPr>
          </a:p>
          <a:p>
            <a:r>
              <a:rPr lang="ar-SA" dirty="0">
                <a:latin typeface="Century Schoolbook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https://codepen.io</a:t>
            </a:r>
            <a:endParaRPr lang="ar-SA">
              <a:latin typeface="Century Schoolbook"/>
              <a:ea typeface="+mn-lt"/>
              <a:cs typeface="+mn-lt"/>
            </a:endParaRPr>
          </a:p>
          <a:p>
            <a:endParaRPr lang="ar-SA" dirty="0"/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9457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5">
            <a:extLst>
              <a:ext uri="{FF2B5EF4-FFF2-40B4-BE49-F238E27FC236}">
                <a16:creationId xmlns:a16="http://schemas.microsoft.com/office/drawing/2014/main" id="{D198EBB9-5EDA-4347-8900-A2943CCC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12231"/>
            <a:ext cx="12196762" cy="6845445"/>
          </a:xfrm>
          <a:prstGeom prst="rect">
            <a:avLst/>
          </a:prstGeom>
        </p:spPr>
      </p:pic>
      <p:pic>
        <p:nvPicPr>
          <p:cNvPr id="4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172F2E4-BD0E-4630-84C5-5A68241B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764" y="69839"/>
            <a:ext cx="12042745" cy="6734180"/>
          </a:xfrm>
        </p:spPr>
      </p:pic>
    </p:spTree>
    <p:extLst>
      <p:ext uri="{BB962C8B-B14F-4D97-AF65-F5344CB8AC3E}">
        <p14:creationId xmlns:p14="http://schemas.microsoft.com/office/powerpoint/2010/main" val="318401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3C1DFDE7-8FFE-41EE-899B-C51EA1C9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099"/>
            <a:ext cx="3894413" cy="4575687"/>
          </a:xfrm>
        </p:spPr>
        <p:txBody>
          <a:bodyPr anchor="b">
            <a:normAutofit/>
          </a:bodyPr>
          <a:lstStyle/>
          <a:p>
            <a:endParaRPr lang="ar-SA"/>
          </a:p>
          <a:p>
            <a:r>
              <a:rPr lang="ar-SA" dirty="0" err="1">
                <a:ea typeface="+mj-lt"/>
                <a:cs typeface="+mj-lt"/>
              </a:rPr>
              <a:t>The</a:t>
            </a:r>
            <a:r>
              <a:rPr lang="ar-SA" dirty="0">
                <a:ea typeface="+mj-lt"/>
                <a:cs typeface="+mj-lt"/>
              </a:rPr>
              <a:t> </a:t>
            </a:r>
            <a:r>
              <a:rPr lang="ar-SA" dirty="0" err="1">
                <a:ea typeface="+mj-lt"/>
                <a:cs typeface="+mj-lt"/>
              </a:rPr>
              <a:t>Problems</a:t>
            </a:r>
            <a:r>
              <a:rPr lang="ar-SA" dirty="0">
                <a:ea typeface="+mj-lt"/>
                <a:cs typeface="+mj-lt"/>
              </a:rPr>
              <a:t>..</a:t>
            </a:r>
            <a:endParaRPr lang="ar-SA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3" name="عنصر نائب للمحتوى 109">
            <a:extLst>
              <a:ext uri="{FF2B5EF4-FFF2-40B4-BE49-F238E27FC236}">
                <a16:creationId xmlns:a16="http://schemas.microsoft.com/office/drawing/2014/main" id="{51164624-C945-4EA2-9BEF-6A5F2C22F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72334"/>
              </p:ext>
            </p:extLst>
          </p:nvPr>
        </p:nvGraphicFramePr>
        <p:xfrm>
          <a:off x="5650663" y="1023909"/>
          <a:ext cx="5398337" cy="4829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92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91408CE1-99B5-4F74-826B-AA7FB79D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/>
              <a:t>Wireframe..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A8FD4061-DFA2-4B18-A03E-F4CD43F3C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88" b="4136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0318C8F6-8CD8-4DC4-B4C3-B2C203030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41" y="123020"/>
            <a:ext cx="11314118" cy="6627024"/>
          </a:xfrm>
        </p:spPr>
      </p:pic>
    </p:spTree>
    <p:extLst>
      <p:ext uri="{BB962C8B-B14F-4D97-AF65-F5344CB8AC3E}">
        <p14:creationId xmlns:p14="http://schemas.microsoft.com/office/powerpoint/2010/main" val="12168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صورة 9">
            <a:extLst>
              <a:ext uri="{FF2B5EF4-FFF2-40B4-BE49-F238E27FC236}">
                <a16:creationId xmlns:a16="http://schemas.microsoft.com/office/drawing/2014/main" id="{4000C0B9-5742-4C7E-989F-6FEAB286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44" y="401626"/>
            <a:ext cx="10648011" cy="5789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7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EFF44B-42C1-49F3-890B-CE3A8B25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CF897677-D603-465D-BD2B-873B6DB1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0" y="1061686"/>
            <a:ext cx="9850010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/>
              <a:t>Demo of the project..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4">
            <a:extLst>
              <a:ext uri="{FF2B5EF4-FFF2-40B4-BE49-F238E27FC236}">
                <a16:creationId xmlns:a16="http://schemas.microsoft.com/office/drawing/2014/main" id="{C9FDA4D4-2CD5-4340-A50A-A915176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9" r="13205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6684C2-6A38-439A-B608-64C3C746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7690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89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شاشة عريضة</PresentationFormat>
  <Paragraphs>0</Paragraphs>
  <Slides>21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2" baseType="lpstr">
      <vt:lpstr>RegattaVTI</vt:lpstr>
      <vt:lpstr>عرض تقديمي في PowerPoint</vt:lpstr>
      <vt:lpstr>Abstract..</vt:lpstr>
      <vt:lpstr> The Problems..</vt:lpstr>
      <vt:lpstr>Wireframe..</vt:lpstr>
      <vt:lpstr>عرض تقديمي في PowerPoint</vt:lpstr>
      <vt:lpstr>عرض تقديمي في PowerPoint</vt:lpstr>
      <vt:lpstr>عرض تقديمي في PowerPoint</vt:lpstr>
      <vt:lpstr>Demo of the project..</vt:lpstr>
      <vt:lpstr>عرض تقديمي في PowerPoint</vt:lpstr>
      <vt:lpstr>Events Announcements..</vt:lpstr>
      <vt:lpstr>This page displays the events by the admin..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Technologies used..</vt:lpstr>
      <vt:lpstr>عرض تقديمي في PowerPoint</vt:lpstr>
      <vt:lpstr>عرض تقديمي في PowerPoint</vt:lpstr>
      <vt:lpstr>عرض تقديمي في PowerPoint</vt:lpstr>
      <vt:lpstr>The Reviewer..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/>
  <cp:lastModifiedBy/>
  <cp:revision>489</cp:revision>
  <dcterms:created xsi:type="dcterms:W3CDTF">2022-01-22T10:09:05Z</dcterms:created>
  <dcterms:modified xsi:type="dcterms:W3CDTF">2022-01-24T07:06:37Z</dcterms:modified>
</cp:coreProperties>
</file>